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3717575" cx="24387175"/>
  <p:notesSz cx="6858000" cy="9144000"/>
  <p:embeddedFontLst>
    <p:embeddedFont>
      <p:font typeface="Tahoma"/>
      <p:regular r:id="rId13"/>
      <p:bold r:id="rId14"/>
    </p:embeddedFont>
    <p:embeddedFont>
      <p:font typeface="Rubik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g5Ysc9j6Arfc8NHCECcrvjxpg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41D600-AC96-4C34-A7AF-C59C382F1AB6}">
  <a:tblStyle styleId="{4141D600-AC96-4C34-A7AF-C59C382F1A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regular.fntdata"/><Relationship Id="rId12" Type="http://schemas.openxmlformats.org/officeDocument/2006/relationships/slide" Target="slides/slide7.xml"/><Relationship Id="rId15" Type="http://schemas.openxmlformats.org/officeDocument/2006/relationships/font" Target="fonts/Rubik-regular.fntdata"/><Relationship Id="rId14" Type="http://schemas.openxmlformats.org/officeDocument/2006/relationships/font" Target="fonts/Tahoma-bold.fntdata"/><Relationship Id="rId17" Type="http://schemas.openxmlformats.org/officeDocument/2006/relationships/font" Target="fonts/Rubik-italic.fntdata"/><Relationship Id="rId16" Type="http://schemas.openxmlformats.org/officeDocument/2006/relationships/font" Target="fonts/Rubik-bold.fntdata"/><Relationship Id="rId19" Type="http://customschemas.google.com/relationships/presentationmetadata" Target="metadata"/><Relationship Id="rId18" Type="http://schemas.openxmlformats.org/officeDocument/2006/relationships/font" Target="fonts/Rubi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37ae93586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1037ae93586_0_4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37ae935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1037ae9358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37ae93586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1037ae93586_0_4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37ae9358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1037ae93586_0_4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037ae93586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1037ae93586_0_4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p1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39">
  <p:cSld name="Main_39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0"/>
          <p:cNvSpPr txBox="1"/>
          <p:nvPr>
            <p:ph type="title"/>
          </p:nvPr>
        </p:nvSpPr>
        <p:spPr>
          <a:xfrm>
            <a:off x="5310625" y="5202610"/>
            <a:ext cx="13765924" cy="39734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Main_0">
  <p:cSld name="9_Main_0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1"/>
          <p:cNvSpPr/>
          <p:nvPr>
            <p:ph idx="2" type="pic"/>
          </p:nvPr>
        </p:nvSpPr>
        <p:spPr>
          <a:xfrm>
            <a:off x="5765987" y="3010622"/>
            <a:ext cx="18620831" cy="10706963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  <p:sp>
        <p:nvSpPr>
          <p:cNvPr id="52" name="Google Shape;52;p111"/>
          <p:cNvSpPr txBox="1"/>
          <p:nvPr>
            <p:ph type="title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11"/>
          <p:cNvSpPr txBox="1"/>
          <p:nvPr>
            <p:ph idx="1" type="body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Main_0">
  <p:cSld name="10_Main_0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2"/>
          <p:cNvSpPr txBox="1"/>
          <p:nvPr>
            <p:ph type="title"/>
          </p:nvPr>
        </p:nvSpPr>
        <p:spPr>
          <a:xfrm>
            <a:off x="14059303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12"/>
          <p:cNvSpPr txBox="1"/>
          <p:nvPr>
            <p:ph idx="1" type="body"/>
          </p:nvPr>
        </p:nvSpPr>
        <p:spPr>
          <a:xfrm>
            <a:off x="14059303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12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8;p112"/>
          <p:cNvSpPr/>
          <p:nvPr>
            <p:ph idx="2" type="pic"/>
          </p:nvPr>
        </p:nvSpPr>
        <p:spPr>
          <a:xfrm>
            <a:off x="0" y="0"/>
            <a:ext cx="18620831" cy="10706963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Main_0">
  <p:cSld name="13_Main_0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3"/>
          <p:cNvSpPr/>
          <p:nvPr/>
        </p:nvSpPr>
        <p:spPr>
          <a:xfrm>
            <a:off x="14087252" y="42781"/>
            <a:ext cx="10322743" cy="9804267"/>
          </a:xfrm>
          <a:custGeom>
            <a:rect b="b" l="l" r="r" t="t"/>
            <a:pathLst>
              <a:path extrusionOk="0" h="9804267" w="10322743">
                <a:moveTo>
                  <a:pt x="10322743" y="0"/>
                </a:moveTo>
                <a:lnTo>
                  <a:pt x="10322743" y="5628374"/>
                </a:lnTo>
                <a:lnTo>
                  <a:pt x="3656131" y="9477345"/>
                </a:lnTo>
                <a:cubicBezTo>
                  <a:pt x="3219011" y="9729722"/>
                  <a:pt x="2736199" y="9831291"/>
                  <a:pt x="2267945" y="9798197"/>
                </a:cubicBezTo>
                <a:cubicBezTo>
                  <a:pt x="1487522" y="9743040"/>
                  <a:pt x="747544" y="9313824"/>
                  <a:pt x="326922" y="8585280"/>
                </a:cubicBezTo>
                <a:cubicBezTo>
                  <a:pt x="-346083" y="7419611"/>
                  <a:pt x="53325" y="5929056"/>
                  <a:pt x="1218988" y="5256057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3"/>
          <p:cNvSpPr txBox="1"/>
          <p:nvPr>
            <p:ph type="title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13"/>
          <p:cNvSpPr txBox="1"/>
          <p:nvPr>
            <p:ph idx="1" type="body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3"/>
          <p:cNvSpPr/>
          <p:nvPr>
            <p:ph idx="2" type="pic"/>
          </p:nvPr>
        </p:nvSpPr>
        <p:spPr>
          <a:xfrm>
            <a:off x="8867719" y="2090214"/>
            <a:ext cx="15519457" cy="11627375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Main_0">
  <p:cSld name="12_Main_0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4"/>
          <p:cNvSpPr/>
          <p:nvPr>
            <p:ph idx="2" type="pic"/>
          </p:nvPr>
        </p:nvSpPr>
        <p:spPr>
          <a:xfrm>
            <a:off x="-1" y="0"/>
            <a:ext cx="15519457" cy="7855155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  <p:sp>
        <p:nvSpPr>
          <p:cNvPr id="66" name="Google Shape;66;p114"/>
          <p:cNvSpPr txBox="1"/>
          <p:nvPr>
            <p:ph type="title"/>
          </p:nvPr>
        </p:nvSpPr>
        <p:spPr>
          <a:xfrm>
            <a:off x="14059303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4"/>
          <p:cNvSpPr txBox="1"/>
          <p:nvPr>
            <p:ph idx="1" type="body"/>
          </p:nvPr>
        </p:nvSpPr>
        <p:spPr>
          <a:xfrm>
            <a:off x="14059303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4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" name="Google Shape;69;p114"/>
          <p:cNvSpPr/>
          <p:nvPr/>
        </p:nvSpPr>
        <p:spPr>
          <a:xfrm rot="10800000">
            <a:off x="-1" y="3679263"/>
            <a:ext cx="10322743" cy="9804267"/>
          </a:xfrm>
          <a:custGeom>
            <a:rect b="b" l="l" r="r" t="t"/>
            <a:pathLst>
              <a:path extrusionOk="0" h="9804267" w="10322743">
                <a:moveTo>
                  <a:pt x="10322743" y="0"/>
                </a:moveTo>
                <a:lnTo>
                  <a:pt x="10322743" y="5628374"/>
                </a:lnTo>
                <a:lnTo>
                  <a:pt x="3656131" y="9477345"/>
                </a:lnTo>
                <a:cubicBezTo>
                  <a:pt x="3219011" y="9729722"/>
                  <a:pt x="2736199" y="9831291"/>
                  <a:pt x="2267945" y="9798197"/>
                </a:cubicBezTo>
                <a:cubicBezTo>
                  <a:pt x="1487522" y="9743040"/>
                  <a:pt x="747544" y="9313824"/>
                  <a:pt x="326922" y="8585280"/>
                </a:cubicBezTo>
                <a:cubicBezTo>
                  <a:pt x="-346083" y="7419611"/>
                  <a:pt x="53325" y="5929056"/>
                  <a:pt x="1218988" y="5256057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Main_0">
  <p:cSld name="16_Main_0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5"/>
          <p:cNvSpPr txBox="1"/>
          <p:nvPr>
            <p:ph type="title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5"/>
          <p:cNvSpPr txBox="1"/>
          <p:nvPr>
            <p:ph idx="1" type="body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5"/>
          <p:cNvSpPr/>
          <p:nvPr>
            <p:ph idx="2" type="pic"/>
          </p:nvPr>
        </p:nvSpPr>
        <p:spPr>
          <a:xfrm>
            <a:off x="13057682" y="18898"/>
            <a:ext cx="11329494" cy="11741814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Main_0">
  <p:cSld name="17_Main_0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/>
          <p:nvPr>
            <p:ph type="title"/>
          </p:nvPr>
        </p:nvSpPr>
        <p:spPr>
          <a:xfrm>
            <a:off x="14059303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6"/>
          <p:cNvSpPr txBox="1"/>
          <p:nvPr>
            <p:ph idx="1" type="body"/>
          </p:nvPr>
        </p:nvSpPr>
        <p:spPr>
          <a:xfrm>
            <a:off x="14059303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6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Google Shape;78;p116"/>
          <p:cNvSpPr/>
          <p:nvPr>
            <p:ph idx="2" type="pic"/>
          </p:nvPr>
        </p:nvSpPr>
        <p:spPr>
          <a:xfrm>
            <a:off x="1" y="3834458"/>
            <a:ext cx="12003832" cy="9883130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Main_0">
  <p:cSld name="18_Main_0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7"/>
          <p:cNvSpPr/>
          <p:nvPr/>
        </p:nvSpPr>
        <p:spPr>
          <a:xfrm>
            <a:off x="1311788" y="4340292"/>
            <a:ext cx="21300218" cy="9377297"/>
          </a:xfrm>
          <a:custGeom>
            <a:rect b="b" l="l" r="r" t="t"/>
            <a:pathLst>
              <a:path extrusionOk="0" h="9377297" w="21300218">
                <a:moveTo>
                  <a:pt x="17395428" y="1001"/>
                </a:moveTo>
                <a:cubicBezTo>
                  <a:pt x="18742636" y="31185"/>
                  <a:pt x="20042024" y="743232"/>
                  <a:pt x="20765032" y="1995518"/>
                </a:cubicBezTo>
                <a:lnTo>
                  <a:pt x="20765034" y="1995520"/>
                </a:lnTo>
                <a:cubicBezTo>
                  <a:pt x="21866762" y="3903771"/>
                  <a:pt x="21212942" y="6343839"/>
                  <a:pt x="19304694" y="7445566"/>
                </a:cubicBezTo>
                <a:lnTo>
                  <a:pt x="15958838" y="9377297"/>
                </a:lnTo>
                <a:lnTo>
                  <a:pt x="0" y="9377297"/>
                </a:lnTo>
                <a:lnTo>
                  <a:pt x="15314985" y="535186"/>
                </a:lnTo>
                <a:cubicBezTo>
                  <a:pt x="15970946" y="156467"/>
                  <a:pt x="16689748" y="-14811"/>
                  <a:pt x="17395428" y="100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7"/>
          <p:cNvSpPr txBox="1"/>
          <p:nvPr>
            <p:ph type="title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17"/>
          <p:cNvSpPr txBox="1"/>
          <p:nvPr>
            <p:ph idx="1" type="body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17"/>
          <p:cNvSpPr/>
          <p:nvPr>
            <p:ph idx="2" type="pic"/>
          </p:nvPr>
        </p:nvSpPr>
        <p:spPr>
          <a:xfrm>
            <a:off x="11833547" y="18899"/>
            <a:ext cx="12553629" cy="10122171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49">
  <p:cSld name="Main_49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8"/>
          <p:cNvSpPr txBox="1"/>
          <p:nvPr>
            <p:ph idx="1" type="body"/>
          </p:nvPr>
        </p:nvSpPr>
        <p:spPr>
          <a:xfrm>
            <a:off x="2116245" y="4122490"/>
            <a:ext cx="9213193" cy="18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18"/>
          <p:cNvSpPr txBox="1"/>
          <p:nvPr>
            <p:ph idx="2" type="body"/>
          </p:nvPr>
        </p:nvSpPr>
        <p:spPr>
          <a:xfrm>
            <a:off x="2116245" y="1530202"/>
            <a:ext cx="9213193" cy="20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36663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Arial"/>
              <a:buChar char="•"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8"/>
          <p:cNvSpPr txBox="1"/>
          <p:nvPr>
            <p:ph idx="3" type="body"/>
          </p:nvPr>
        </p:nvSpPr>
        <p:spPr>
          <a:xfrm>
            <a:off x="13278211" y="4122490"/>
            <a:ext cx="9213193" cy="18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18"/>
          <p:cNvSpPr txBox="1"/>
          <p:nvPr>
            <p:ph idx="4" type="body"/>
          </p:nvPr>
        </p:nvSpPr>
        <p:spPr>
          <a:xfrm>
            <a:off x="13278211" y="1530202"/>
            <a:ext cx="9213193" cy="20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36663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Arial"/>
              <a:buChar char="•"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8"/>
          <p:cNvSpPr txBox="1"/>
          <p:nvPr>
            <p:ph idx="12" type="sldNum"/>
          </p:nvPr>
        </p:nvSpPr>
        <p:spPr>
          <a:xfrm>
            <a:off x="18716794" y="11965375"/>
            <a:ext cx="5690341" cy="175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00"/>
              <a:buFont typeface="Arial"/>
              <a:buNone/>
              <a:defRPr b="0" i="0" sz="13900" u="none" cap="none" strike="noStrik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10">
  <p:cSld name="PhotoMask_10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9"/>
          <p:cNvSpPr txBox="1"/>
          <p:nvPr>
            <p:ph type="title"/>
          </p:nvPr>
        </p:nvSpPr>
        <p:spPr>
          <a:xfrm>
            <a:off x="13915409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19"/>
          <p:cNvSpPr txBox="1"/>
          <p:nvPr>
            <p:ph idx="1" type="body"/>
          </p:nvPr>
        </p:nvSpPr>
        <p:spPr>
          <a:xfrm>
            <a:off x="13915575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19"/>
          <p:cNvSpPr/>
          <p:nvPr>
            <p:ph idx="2" type="pic"/>
          </p:nvPr>
        </p:nvSpPr>
        <p:spPr>
          <a:xfrm>
            <a:off x="0" y="1101387"/>
            <a:ext cx="12794239" cy="125942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11">
  <p:cSld name="PhotoMask_1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0"/>
          <p:cNvSpPr txBox="1"/>
          <p:nvPr>
            <p:ph type="title"/>
          </p:nvPr>
        </p:nvSpPr>
        <p:spPr>
          <a:xfrm>
            <a:off x="1601920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20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20"/>
          <p:cNvSpPr/>
          <p:nvPr>
            <p:ph idx="2" type="pic"/>
          </p:nvPr>
        </p:nvSpPr>
        <p:spPr>
          <a:xfrm>
            <a:off x="7939820" y="1462081"/>
            <a:ext cx="16417030" cy="1226400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_1">
  <p:cSld name="1_Main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037ae93586_0_410"/>
          <p:cNvSpPr txBox="1"/>
          <p:nvPr>
            <p:ph type="title"/>
          </p:nvPr>
        </p:nvSpPr>
        <p:spPr>
          <a:xfrm>
            <a:off x="1824435" y="1098155"/>
            <a:ext cx="206664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1037ae93586_0_410"/>
          <p:cNvSpPr txBox="1"/>
          <p:nvPr>
            <p:ph idx="1" type="body"/>
          </p:nvPr>
        </p:nvSpPr>
        <p:spPr>
          <a:xfrm>
            <a:off x="1824435" y="3474418"/>
            <a:ext cx="20666400" cy="59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ctr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g1037ae93586_0_410"/>
          <p:cNvSpPr txBox="1"/>
          <p:nvPr/>
        </p:nvSpPr>
        <p:spPr>
          <a:xfrm>
            <a:off x="21914667" y="12653267"/>
            <a:ext cx="24924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16">
  <p:cSld name="PhotoMask_16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1"/>
          <p:cNvSpPr txBox="1"/>
          <p:nvPr>
            <p:ph type="title"/>
          </p:nvPr>
        </p:nvSpPr>
        <p:spPr>
          <a:xfrm>
            <a:off x="13915409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21"/>
          <p:cNvSpPr txBox="1"/>
          <p:nvPr>
            <p:ph idx="1" type="body"/>
          </p:nvPr>
        </p:nvSpPr>
        <p:spPr>
          <a:xfrm>
            <a:off x="13915575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21"/>
          <p:cNvSpPr/>
          <p:nvPr>
            <p:ph idx="2" type="pic"/>
          </p:nvPr>
        </p:nvSpPr>
        <p:spPr>
          <a:xfrm>
            <a:off x="1464395" y="1458194"/>
            <a:ext cx="13250266" cy="118583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17">
  <p:cSld name="PhotoMask_17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2"/>
          <p:cNvSpPr txBox="1"/>
          <p:nvPr>
            <p:ph type="title"/>
          </p:nvPr>
        </p:nvSpPr>
        <p:spPr>
          <a:xfrm>
            <a:off x="1601920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22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22"/>
          <p:cNvSpPr/>
          <p:nvPr>
            <p:ph idx="2" type="pic"/>
          </p:nvPr>
        </p:nvSpPr>
        <p:spPr>
          <a:xfrm>
            <a:off x="10681419" y="954138"/>
            <a:ext cx="12889432" cy="127634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22">
  <p:cSld name="PhotoMask_2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3"/>
          <p:cNvSpPr txBox="1"/>
          <p:nvPr>
            <p:ph type="title"/>
          </p:nvPr>
        </p:nvSpPr>
        <p:spPr>
          <a:xfrm>
            <a:off x="13915409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23"/>
          <p:cNvSpPr txBox="1"/>
          <p:nvPr>
            <p:ph idx="1" type="body"/>
          </p:nvPr>
        </p:nvSpPr>
        <p:spPr>
          <a:xfrm>
            <a:off x="13915575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23"/>
          <p:cNvSpPr/>
          <p:nvPr>
            <p:ph idx="2" type="pic"/>
          </p:nvPr>
        </p:nvSpPr>
        <p:spPr>
          <a:xfrm>
            <a:off x="456283" y="590747"/>
            <a:ext cx="12522333" cy="1312684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24">
  <p:cSld name="PhotoMask_24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4"/>
          <p:cNvSpPr/>
          <p:nvPr>
            <p:ph idx="2" type="pic"/>
          </p:nvPr>
        </p:nvSpPr>
        <p:spPr>
          <a:xfrm>
            <a:off x="0" y="1098154"/>
            <a:ext cx="11905556" cy="1320040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2" name="Google Shape;112;p124"/>
          <p:cNvSpPr txBox="1"/>
          <p:nvPr>
            <p:ph type="title"/>
          </p:nvPr>
        </p:nvSpPr>
        <p:spPr>
          <a:xfrm>
            <a:off x="13915409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4"/>
          <p:cNvSpPr txBox="1"/>
          <p:nvPr>
            <p:ph idx="1" type="body"/>
          </p:nvPr>
        </p:nvSpPr>
        <p:spPr>
          <a:xfrm>
            <a:off x="13915575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25">
  <p:cSld name="PhotoMask_25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5"/>
          <p:cNvSpPr txBox="1"/>
          <p:nvPr>
            <p:ph type="title"/>
          </p:nvPr>
        </p:nvSpPr>
        <p:spPr>
          <a:xfrm>
            <a:off x="1601920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125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25"/>
          <p:cNvSpPr/>
          <p:nvPr>
            <p:ph idx="2" type="pic"/>
          </p:nvPr>
        </p:nvSpPr>
        <p:spPr>
          <a:xfrm>
            <a:off x="10968658" y="738114"/>
            <a:ext cx="12889432" cy="1297947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27">
  <p:cSld name="PhotoMask_27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6"/>
          <p:cNvSpPr txBox="1"/>
          <p:nvPr>
            <p:ph type="title"/>
          </p:nvPr>
        </p:nvSpPr>
        <p:spPr>
          <a:xfrm>
            <a:off x="1601920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26"/>
          <p:cNvSpPr txBox="1"/>
          <p:nvPr>
            <p:ph idx="1" type="body"/>
          </p:nvPr>
        </p:nvSpPr>
        <p:spPr>
          <a:xfrm>
            <a:off x="1608410" y="4482530"/>
            <a:ext cx="8719338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26"/>
          <p:cNvSpPr/>
          <p:nvPr>
            <p:ph idx="2" type="pic"/>
          </p:nvPr>
        </p:nvSpPr>
        <p:spPr>
          <a:xfrm>
            <a:off x="0" y="1"/>
            <a:ext cx="24385589" cy="1371758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30">
  <p:cSld name="PhotoMask_30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7"/>
          <p:cNvSpPr txBox="1"/>
          <p:nvPr>
            <p:ph type="title"/>
          </p:nvPr>
        </p:nvSpPr>
        <p:spPr>
          <a:xfrm>
            <a:off x="1601920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27"/>
          <p:cNvSpPr txBox="1"/>
          <p:nvPr>
            <p:ph idx="1" type="body"/>
          </p:nvPr>
        </p:nvSpPr>
        <p:spPr>
          <a:xfrm>
            <a:off x="1608410" y="4482530"/>
            <a:ext cx="8719338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27"/>
          <p:cNvSpPr/>
          <p:nvPr>
            <p:ph idx="2" type="pic"/>
          </p:nvPr>
        </p:nvSpPr>
        <p:spPr>
          <a:xfrm flipH="1">
            <a:off x="-1" y="0"/>
            <a:ext cx="24385589" cy="1371758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40">
  <p:cSld name="PhotoMask_40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8"/>
          <p:cNvSpPr txBox="1"/>
          <p:nvPr>
            <p:ph type="title"/>
          </p:nvPr>
        </p:nvSpPr>
        <p:spPr>
          <a:xfrm>
            <a:off x="1601920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28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28"/>
          <p:cNvSpPr/>
          <p:nvPr>
            <p:ph idx="2" type="pic"/>
          </p:nvPr>
        </p:nvSpPr>
        <p:spPr>
          <a:xfrm>
            <a:off x="12625635" y="882130"/>
            <a:ext cx="10513168" cy="121521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43">
  <p:cSld name="PhotoMask_4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9"/>
          <p:cNvSpPr txBox="1"/>
          <p:nvPr>
            <p:ph type="title"/>
          </p:nvPr>
        </p:nvSpPr>
        <p:spPr>
          <a:xfrm>
            <a:off x="13915409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129"/>
          <p:cNvSpPr txBox="1"/>
          <p:nvPr>
            <p:ph idx="1" type="body"/>
          </p:nvPr>
        </p:nvSpPr>
        <p:spPr>
          <a:xfrm>
            <a:off x="13915575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9"/>
          <p:cNvSpPr/>
          <p:nvPr>
            <p:ph idx="2" type="pic"/>
          </p:nvPr>
        </p:nvSpPr>
        <p:spPr>
          <a:xfrm>
            <a:off x="-1" y="2322290"/>
            <a:ext cx="16226036" cy="99198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45">
  <p:cSld name="PhotoMask_45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0"/>
          <p:cNvSpPr txBox="1"/>
          <p:nvPr>
            <p:ph type="title"/>
          </p:nvPr>
        </p:nvSpPr>
        <p:spPr>
          <a:xfrm>
            <a:off x="13915409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130"/>
          <p:cNvSpPr txBox="1"/>
          <p:nvPr>
            <p:ph idx="1" type="body"/>
          </p:nvPr>
        </p:nvSpPr>
        <p:spPr>
          <a:xfrm>
            <a:off x="13915575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30"/>
          <p:cNvSpPr/>
          <p:nvPr>
            <p:ph idx="2" type="pic"/>
          </p:nvPr>
        </p:nvSpPr>
        <p:spPr>
          <a:xfrm>
            <a:off x="1176363" y="882130"/>
            <a:ext cx="14185575" cy="1221964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Main_9">
  <p:cSld name="11_Main_9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4"/>
          <p:cNvSpPr txBox="1"/>
          <p:nvPr>
            <p:ph type="title"/>
          </p:nvPr>
        </p:nvSpPr>
        <p:spPr>
          <a:xfrm>
            <a:off x="1601921" y="1458195"/>
            <a:ext cx="2124885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4"/>
          <p:cNvSpPr txBox="1"/>
          <p:nvPr>
            <p:ph idx="1" type="body"/>
          </p:nvPr>
        </p:nvSpPr>
        <p:spPr>
          <a:xfrm>
            <a:off x="1601921" y="4050482"/>
            <a:ext cx="21248850" cy="5583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ctr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84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46">
  <p:cSld name="PhotoMask_46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1"/>
          <p:cNvSpPr txBox="1"/>
          <p:nvPr>
            <p:ph type="title"/>
          </p:nvPr>
        </p:nvSpPr>
        <p:spPr>
          <a:xfrm>
            <a:off x="1601920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131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131"/>
          <p:cNvSpPr/>
          <p:nvPr>
            <p:ph idx="2" type="pic"/>
          </p:nvPr>
        </p:nvSpPr>
        <p:spPr>
          <a:xfrm>
            <a:off x="11257483" y="1494198"/>
            <a:ext cx="12384583" cy="1072919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47">
  <p:cSld name="PhotoMask_47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2"/>
          <p:cNvSpPr/>
          <p:nvPr>
            <p:ph idx="2" type="pic"/>
          </p:nvPr>
        </p:nvSpPr>
        <p:spPr>
          <a:xfrm>
            <a:off x="1" y="3474418"/>
            <a:ext cx="24387174" cy="1024317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44" name="Google Shape;144;p132"/>
          <p:cNvSpPr txBox="1"/>
          <p:nvPr>
            <p:ph type="title"/>
          </p:nvPr>
        </p:nvSpPr>
        <p:spPr>
          <a:xfrm>
            <a:off x="1601920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32"/>
          <p:cNvSpPr txBox="1"/>
          <p:nvPr>
            <p:ph idx="1" type="body"/>
          </p:nvPr>
        </p:nvSpPr>
        <p:spPr>
          <a:xfrm>
            <a:off x="11833547" y="1386186"/>
            <a:ext cx="11017224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48">
  <p:cSld name="PhotoMask_48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3"/>
          <p:cNvSpPr txBox="1"/>
          <p:nvPr>
            <p:ph type="title"/>
          </p:nvPr>
        </p:nvSpPr>
        <p:spPr>
          <a:xfrm>
            <a:off x="1601920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133"/>
          <p:cNvSpPr txBox="1"/>
          <p:nvPr>
            <p:ph idx="1" type="body"/>
          </p:nvPr>
        </p:nvSpPr>
        <p:spPr>
          <a:xfrm>
            <a:off x="11833547" y="1386186"/>
            <a:ext cx="11017224" cy="34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133"/>
          <p:cNvSpPr/>
          <p:nvPr>
            <p:ph idx="2" type="pic"/>
          </p:nvPr>
        </p:nvSpPr>
        <p:spPr>
          <a:xfrm>
            <a:off x="0" y="3906466"/>
            <a:ext cx="23975009" cy="1096566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58">
  <p:cSld name="PhotoMask_58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4"/>
          <p:cNvSpPr/>
          <p:nvPr>
            <p:ph idx="2" type="pic"/>
          </p:nvPr>
        </p:nvSpPr>
        <p:spPr>
          <a:xfrm>
            <a:off x="1104355" y="234058"/>
            <a:ext cx="22394488" cy="943304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2" name="Google Shape;152;p134"/>
          <p:cNvSpPr txBox="1"/>
          <p:nvPr>
            <p:ph type="title"/>
          </p:nvPr>
        </p:nvSpPr>
        <p:spPr>
          <a:xfrm>
            <a:off x="1601920" y="9091042"/>
            <a:ext cx="8719338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134"/>
          <p:cNvSpPr txBox="1"/>
          <p:nvPr>
            <p:ph idx="1" type="body"/>
          </p:nvPr>
        </p:nvSpPr>
        <p:spPr>
          <a:xfrm>
            <a:off x="11833547" y="9091042"/>
            <a:ext cx="11017224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134"/>
          <p:cNvSpPr/>
          <p:nvPr/>
        </p:nvSpPr>
        <p:spPr>
          <a:xfrm>
            <a:off x="1608411" y="13603288"/>
            <a:ext cx="4525689" cy="114300"/>
          </a:xfrm>
          <a:prstGeom prst="rect">
            <a:avLst/>
          </a:prstGeom>
          <a:solidFill>
            <a:srgbClr val="E7E7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60">
  <p:cSld name="PhotoMask_60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5"/>
          <p:cNvSpPr txBox="1"/>
          <p:nvPr>
            <p:ph type="title"/>
          </p:nvPr>
        </p:nvSpPr>
        <p:spPr>
          <a:xfrm>
            <a:off x="1601920" y="9091042"/>
            <a:ext cx="8719338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35"/>
          <p:cNvSpPr txBox="1"/>
          <p:nvPr>
            <p:ph idx="1" type="body"/>
          </p:nvPr>
        </p:nvSpPr>
        <p:spPr>
          <a:xfrm>
            <a:off x="11833547" y="9091042"/>
            <a:ext cx="11017224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35"/>
          <p:cNvSpPr/>
          <p:nvPr>
            <p:ph idx="2" type="pic"/>
          </p:nvPr>
        </p:nvSpPr>
        <p:spPr>
          <a:xfrm>
            <a:off x="600299" y="810122"/>
            <a:ext cx="22970552" cy="730252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9" name="Google Shape;159;p135"/>
          <p:cNvSpPr/>
          <p:nvPr/>
        </p:nvSpPr>
        <p:spPr>
          <a:xfrm>
            <a:off x="1608411" y="13603288"/>
            <a:ext cx="4525689" cy="114300"/>
          </a:xfrm>
          <a:prstGeom prst="rect">
            <a:avLst/>
          </a:prstGeom>
          <a:solidFill>
            <a:srgbClr val="E7E7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62">
  <p:cSld name="PhotoMask_6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6"/>
          <p:cNvSpPr txBox="1"/>
          <p:nvPr>
            <p:ph type="title"/>
          </p:nvPr>
        </p:nvSpPr>
        <p:spPr>
          <a:xfrm>
            <a:off x="1601920" y="9091042"/>
            <a:ext cx="8719338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136"/>
          <p:cNvSpPr txBox="1"/>
          <p:nvPr>
            <p:ph idx="1" type="body"/>
          </p:nvPr>
        </p:nvSpPr>
        <p:spPr>
          <a:xfrm>
            <a:off x="11833547" y="9091042"/>
            <a:ext cx="11017224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36"/>
          <p:cNvSpPr/>
          <p:nvPr>
            <p:ph idx="2" type="pic"/>
          </p:nvPr>
        </p:nvSpPr>
        <p:spPr>
          <a:xfrm>
            <a:off x="-9027" y="342901"/>
            <a:ext cx="24011925" cy="853211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4" name="Google Shape;164;p136"/>
          <p:cNvSpPr/>
          <p:nvPr/>
        </p:nvSpPr>
        <p:spPr>
          <a:xfrm>
            <a:off x="1608411" y="13603288"/>
            <a:ext cx="4525689" cy="114300"/>
          </a:xfrm>
          <a:prstGeom prst="rect">
            <a:avLst/>
          </a:prstGeom>
          <a:solidFill>
            <a:srgbClr val="E7E7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66">
  <p:cSld name="PhotoMask_66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7"/>
          <p:cNvSpPr txBox="1"/>
          <p:nvPr>
            <p:ph type="title"/>
          </p:nvPr>
        </p:nvSpPr>
        <p:spPr>
          <a:xfrm>
            <a:off x="1601920" y="9091042"/>
            <a:ext cx="8719338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137"/>
          <p:cNvSpPr txBox="1"/>
          <p:nvPr>
            <p:ph idx="1" type="body"/>
          </p:nvPr>
        </p:nvSpPr>
        <p:spPr>
          <a:xfrm>
            <a:off x="11833547" y="9091042"/>
            <a:ext cx="11017224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37"/>
          <p:cNvSpPr/>
          <p:nvPr>
            <p:ph idx="2" type="pic"/>
          </p:nvPr>
        </p:nvSpPr>
        <p:spPr>
          <a:xfrm>
            <a:off x="492287" y="1134099"/>
            <a:ext cx="23402600" cy="691276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69" name="Google Shape;169;p137"/>
          <p:cNvSpPr/>
          <p:nvPr/>
        </p:nvSpPr>
        <p:spPr>
          <a:xfrm>
            <a:off x="1608411" y="13603288"/>
            <a:ext cx="4525689" cy="114300"/>
          </a:xfrm>
          <a:prstGeom prst="rect">
            <a:avLst/>
          </a:prstGeom>
          <a:solidFill>
            <a:srgbClr val="E7E7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Mask_68">
  <p:cSld name="PhotoMask_68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8"/>
          <p:cNvSpPr txBox="1"/>
          <p:nvPr>
            <p:ph type="title"/>
          </p:nvPr>
        </p:nvSpPr>
        <p:spPr>
          <a:xfrm>
            <a:off x="1601920" y="9091042"/>
            <a:ext cx="8719338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138"/>
          <p:cNvSpPr txBox="1"/>
          <p:nvPr>
            <p:ph idx="1" type="body"/>
          </p:nvPr>
        </p:nvSpPr>
        <p:spPr>
          <a:xfrm>
            <a:off x="11833547" y="9091042"/>
            <a:ext cx="11017224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38"/>
          <p:cNvSpPr/>
          <p:nvPr>
            <p:ph idx="2" type="pic"/>
          </p:nvPr>
        </p:nvSpPr>
        <p:spPr>
          <a:xfrm>
            <a:off x="492287" y="738114"/>
            <a:ext cx="23402600" cy="74888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4" name="Google Shape;174;p138"/>
          <p:cNvSpPr/>
          <p:nvPr/>
        </p:nvSpPr>
        <p:spPr>
          <a:xfrm>
            <a:off x="1608411" y="13603288"/>
            <a:ext cx="4525689" cy="114300"/>
          </a:xfrm>
          <a:prstGeom prst="rect">
            <a:avLst/>
          </a:prstGeom>
          <a:solidFill>
            <a:srgbClr val="E7E7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1">
  <p:cSld name="Social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9"/>
          <p:cNvSpPr txBox="1"/>
          <p:nvPr>
            <p:ph type="title"/>
          </p:nvPr>
        </p:nvSpPr>
        <p:spPr>
          <a:xfrm>
            <a:off x="1601920" y="1602210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139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39"/>
          <p:cNvSpPr/>
          <p:nvPr>
            <p:ph idx="2" type="pic"/>
          </p:nvPr>
        </p:nvSpPr>
        <p:spPr>
          <a:xfrm>
            <a:off x="13057683" y="1818234"/>
            <a:ext cx="10297144" cy="1025834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2">
  <p:cSld name="Social_2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0"/>
          <p:cNvSpPr txBox="1"/>
          <p:nvPr>
            <p:ph type="title"/>
          </p:nvPr>
        </p:nvSpPr>
        <p:spPr>
          <a:xfrm>
            <a:off x="1601920" y="1602210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140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40"/>
          <p:cNvSpPr/>
          <p:nvPr>
            <p:ph idx="2" type="pic"/>
          </p:nvPr>
        </p:nvSpPr>
        <p:spPr>
          <a:xfrm>
            <a:off x="12985675" y="3452608"/>
            <a:ext cx="10297144" cy="70065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Main_0">
  <p:cSld name="15_Main_0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4"/>
          <p:cNvSpPr txBox="1"/>
          <p:nvPr>
            <p:ph type="title"/>
          </p:nvPr>
        </p:nvSpPr>
        <p:spPr>
          <a:xfrm>
            <a:off x="14059303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74"/>
          <p:cNvSpPr txBox="1"/>
          <p:nvPr>
            <p:ph idx="1" type="body"/>
          </p:nvPr>
        </p:nvSpPr>
        <p:spPr>
          <a:xfrm>
            <a:off x="14059303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74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" name="Google Shape;24;p74"/>
          <p:cNvSpPr/>
          <p:nvPr>
            <p:ph idx="2" type="pic"/>
          </p:nvPr>
        </p:nvSpPr>
        <p:spPr>
          <a:xfrm>
            <a:off x="179" y="1"/>
            <a:ext cx="23838645" cy="13717587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3">
  <p:cSld name="Social_3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1"/>
          <p:cNvSpPr txBox="1"/>
          <p:nvPr>
            <p:ph type="title"/>
          </p:nvPr>
        </p:nvSpPr>
        <p:spPr>
          <a:xfrm>
            <a:off x="1601920" y="1602210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141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41"/>
          <p:cNvSpPr/>
          <p:nvPr>
            <p:ph idx="2" type="pic"/>
          </p:nvPr>
        </p:nvSpPr>
        <p:spPr>
          <a:xfrm>
            <a:off x="12470818" y="2293018"/>
            <a:ext cx="11326858" cy="932576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4">
  <p:cSld name="Social_4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2"/>
          <p:cNvSpPr txBox="1"/>
          <p:nvPr>
            <p:ph type="title"/>
          </p:nvPr>
        </p:nvSpPr>
        <p:spPr>
          <a:xfrm>
            <a:off x="1601920" y="1602210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142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142"/>
          <p:cNvSpPr/>
          <p:nvPr>
            <p:ph idx="2" type="pic"/>
          </p:nvPr>
        </p:nvSpPr>
        <p:spPr>
          <a:xfrm>
            <a:off x="11545515" y="3258394"/>
            <a:ext cx="12025198" cy="74392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5">
  <p:cSld name="Social_5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3"/>
          <p:cNvSpPr txBox="1"/>
          <p:nvPr>
            <p:ph type="title"/>
          </p:nvPr>
        </p:nvSpPr>
        <p:spPr>
          <a:xfrm>
            <a:off x="1601920" y="1602210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43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143"/>
          <p:cNvSpPr/>
          <p:nvPr>
            <p:ph idx="2" type="pic"/>
          </p:nvPr>
        </p:nvSpPr>
        <p:spPr>
          <a:xfrm>
            <a:off x="12350717" y="1458194"/>
            <a:ext cx="10932102" cy="108914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6">
  <p:cSld name="Social_6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4"/>
          <p:cNvSpPr txBox="1"/>
          <p:nvPr>
            <p:ph type="title"/>
          </p:nvPr>
        </p:nvSpPr>
        <p:spPr>
          <a:xfrm>
            <a:off x="1601920" y="1602210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144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144"/>
          <p:cNvSpPr/>
          <p:nvPr>
            <p:ph idx="2" type="pic"/>
          </p:nvPr>
        </p:nvSpPr>
        <p:spPr>
          <a:xfrm>
            <a:off x="13129691" y="937096"/>
            <a:ext cx="9721080" cy="120423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7">
  <p:cSld name="Social_7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5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145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145"/>
          <p:cNvSpPr/>
          <p:nvPr>
            <p:ph idx="2" type="pic"/>
          </p:nvPr>
        </p:nvSpPr>
        <p:spPr>
          <a:xfrm>
            <a:off x="0" y="1911089"/>
            <a:ext cx="6792987" cy="11806499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8">
  <p:cSld name="Social_8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6"/>
          <p:cNvSpPr/>
          <p:nvPr>
            <p:ph idx="2" type="pic"/>
          </p:nvPr>
        </p:nvSpPr>
        <p:spPr>
          <a:xfrm>
            <a:off x="0" y="1742612"/>
            <a:ext cx="10537403" cy="11950514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05" name="Google Shape;205;p146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146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3825">
          <p15:clr>
            <a:srgbClr val="FBAE40"/>
          </p15:clr>
        </p15:guide>
        <p15:guide id="3" pos="11537">
          <p15:clr>
            <a:srgbClr val="FBAE40"/>
          </p15:clr>
        </p15:guide>
        <p15:guide id="4" orient="horz" pos="577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9">
  <p:cSld name="Social_9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7"/>
          <p:cNvSpPr/>
          <p:nvPr>
            <p:ph idx="2" type="pic"/>
          </p:nvPr>
        </p:nvSpPr>
        <p:spPr>
          <a:xfrm>
            <a:off x="9274" y="1782819"/>
            <a:ext cx="10679823" cy="11950514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09" name="Google Shape;209;p147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147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10">
  <p:cSld name="Social_10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8"/>
          <p:cNvSpPr/>
          <p:nvPr>
            <p:ph idx="2" type="pic"/>
          </p:nvPr>
        </p:nvSpPr>
        <p:spPr>
          <a:xfrm>
            <a:off x="17576" y="2039257"/>
            <a:ext cx="11401499" cy="11662483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13" name="Google Shape;213;p148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148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11">
  <p:cSld name="Social_11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9"/>
          <p:cNvSpPr/>
          <p:nvPr>
            <p:ph idx="2" type="pic"/>
          </p:nvPr>
        </p:nvSpPr>
        <p:spPr>
          <a:xfrm>
            <a:off x="0" y="1911090"/>
            <a:ext cx="10177364" cy="11806498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17" name="Google Shape;217;p149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149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12">
  <p:cSld name="Social_12"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0"/>
          <p:cNvSpPr/>
          <p:nvPr>
            <p:ph idx="2" type="pic"/>
          </p:nvPr>
        </p:nvSpPr>
        <p:spPr>
          <a:xfrm>
            <a:off x="0" y="1839081"/>
            <a:ext cx="10679823" cy="11878507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21" name="Google Shape;221;p150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150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Main_0">
  <p:cSld name="19_Main_0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2"/>
          <p:cNvSpPr txBox="1"/>
          <p:nvPr>
            <p:ph type="title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1"/>
              <a:buFont typeface="Arial"/>
              <a:buNone/>
              <a:defRPr b="1" i="0" sz="8001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72"/>
          <p:cNvSpPr txBox="1"/>
          <p:nvPr>
            <p:ph idx="1" type="body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72"/>
          <p:cNvSpPr/>
          <p:nvPr>
            <p:ph idx="2" type="pic"/>
          </p:nvPr>
        </p:nvSpPr>
        <p:spPr>
          <a:xfrm>
            <a:off x="548530" y="2"/>
            <a:ext cx="23838645" cy="13717587"/>
          </a:xfrm>
          <a:prstGeom prst="rect">
            <a:avLst/>
          </a:prstGeom>
          <a:solidFill>
            <a:srgbClr val="FDFEFF"/>
          </a:solidFill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13">
  <p:cSld name="Social_13"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1"/>
          <p:cNvSpPr/>
          <p:nvPr>
            <p:ph idx="2" type="pic"/>
          </p:nvPr>
        </p:nvSpPr>
        <p:spPr>
          <a:xfrm>
            <a:off x="0" y="2055105"/>
            <a:ext cx="10969451" cy="11662483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25" name="Google Shape;225;p151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151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14">
  <p:cSld name="Social_14"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2"/>
          <p:cNvSpPr/>
          <p:nvPr>
            <p:ph idx="2" type="pic"/>
          </p:nvPr>
        </p:nvSpPr>
        <p:spPr>
          <a:xfrm>
            <a:off x="0" y="1695066"/>
            <a:ext cx="10537403" cy="12022522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29" name="Google Shape;229;p152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152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15">
  <p:cSld name="Social_15"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3"/>
          <p:cNvSpPr/>
          <p:nvPr>
            <p:ph idx="2" type="pic"/>
          </p:nvPr>
        </p:nvSpPr>
        <p:spPr>
          <a:xfrm>
            <a:off x="20074" y="1767074"/>
            <a:ext cx="10465395" cy="11950514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33" name="Google Shape;233;p153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153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_16">
  <p:cSld name="Social_16"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4"/>
          <p:cNvSpPr/>
          <p:nvPr>
            <p:ph idx="2" type="pic"/>
          </p:nvPr>
        </p:nvSpPr>
        <p:spPr>
          <a:xfrm>
            <a:off x="0" y="1760177"/>
            <a:ext cx="10513189" cy="11957411"/>
          </a:xfrm>
          <a:prstGeom prst="rect">
            <a:avLst/>
          </a:prstGeom>
          <a:solidFill>
            <a:srgbClr val="7EEBC9"/>
          </a:solidFill>
          <a:ln>
            <a:noFill/>
          </a:ln>
        </p:spPr>
      </p:sp>
      <p:sp>
        <p:nvSpPr>
          <p:cNvPr id="237" name="Google Shape;237;p154"/>
          <p:cNvSpPr txBox="1"/>
          <p:nvPr>
            <p:ph type="title"/>
          </p:nvPr>
        </p:nvSpPr>
        <p:spPr>
          <a:xfrm>
            <a:off x="13699384" y="1386186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154"/>
          <p:cNvSpPr txBox="1"/>
          <p:nvPr>
            <p:ph idx="1" type="body"/>
          </p:nvPr>
        </p:nvSpPr>
        <p:spPr>
          <a:xfrm>
            <a:off x="13699552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Main_9">
  <p:cSld name="40_Main_9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5"/>
          <p:cNvSpPr/>
          <p:nvPr>
            <p:ph idx="2" type="pic"/>
          </p:nvPr>
        </p:nvSpPr>
        <p:spPr>
          <a:xfrm>
            <a:off x="-1" y="9347332"/>
            <a:ext cx="24387177" cy="4370256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  <p:sp>
        <p:nvSpPr>
          <p:cNvPr id="241" name="Google Shape;241;p155"/>
          <p:cNvSpPr txBox="1"/>
          <p:nvPr>
            <p:ph type="title"/>
          </p:nvPr>
        </p:nvSpPr>
        <p:spPr>
          <a:xfrm>
            <a:off x="1601921" y="1458195"/>
            <a:ext cx="2124885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1"/>
              <a:buFont typeface="Tahoma"/>
              <a:buNone/>
              <a:defRPr b="1" i="0" sz="7201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155"/>
          <p:cNvSpPr txBox="1"/>
          <p:nvPr>
            <p:ph idx="1" type="body"/>
          </p:nvPr>
        </p:nvSpPr>
        <p:spPr>
          <a:xfrm>
            <a:off x="1601921" y="4050482"/>
            <a:ext cx="21248850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ctr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55"/>
          <p:cNvSpPr txBox="1"/>
          <p:nvPr/>
        </p:nvSpPr>
        <p:spPr>
          <a:xfrm>
            <a:off x="21914669" y="12653268"/>
            <a:ext cx="2492466" cy="818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197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Main_9">
  <p:cSld name="43_Main_9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6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246;p156"/>
          <p:cNvSpPr/>
          <p:nvPr>
            <p:ph idx="2" type="pic"/>
          </p:nvPr>
        </p:nvSpPr>
        <p:spPr>
          <a:xfrm>
            <a:off x="-1" y="-1"/>
            <a:ext cx="6095894" cy="470029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156"/>
          <p:cNvSpPr/>
          <p:nvPr>
            <p:ph idx="3" type="pic"/>
          </p:nvPr>
        </p:nvSpPr>
        <p:spPr>
          <a:xfrm>
            <a:off x="12194187" y="-1"/>
            <a:ext cx="6095894" cy="470029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8" name="Google Shape;248;p156"/>
          <p:cNvSpPr/>
          <p:nvPr>
            <p:ph idx="4" type="pic"/>
          </p:nvPr>
        </p:nvSpPr>
        <p:spPr>
          <a:xfrm>
            <a:off x="6097093" y="9307066"/>
            <a:ext cx="6095894" cy="440373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9" name="Google Shape;249;p156"/>
          <p:cNvSpPr/>
          <p:nvPr>
            <p:ph idx="5" type="pic"/>
          </p:nvPr>
        </p:nvSpPr>
        <p:spPr>
          <a:xfrm>
            <a:off x="18291280" y="9307066"/>
            <a:ext cx="6095896" cy="440373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Main_9">
  <p:cSld name="44_Main_9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7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157"/>
          <p:cNvSpPr/>
          <p:nvPr>
            <p:ph idx="2" type="pic"/>
          </p:nvPr>
        </p:nvSpPr>
        <p:spPr>
          <a:xfrm>
            <a:off x="8232394" y="6858796"/>
            <a:ext cx="10998860" cy="685879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53" name="Google Shape;253;p157"/>
          <p:cNvSpPr/>
          <p:nvPr>
            <p:ph idx="3" type="pic"/>
          </p:nvPr>
        </p:nvSpPr>
        <p:spPr>
          <a:xfrm>
            <a:off x="5152005" y="1"/>
            <a:ext cx="10998858" cy="685879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0_Пользовательский макет">
  <p:cSld name="340_Пользовательский макет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8"/>
          <p:cNvSpPr txBox="1"/>
          <p:nvPr>
            <p:ph type="title"/>
          </p:nvPr>
        </p:nvSpPr>
        <p:spPr>
          <a:xfrm>
            <a:off x="1601920" y="2250282"/>
            <a:ext cx="871933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158"/>
          <p:cNvSpPr txBox="1"/>
          <p:nvPr>
            <p:ph idx="1" type="body"/>
          </p:nvPr>
        </p:nvSpPr>
        <p:spPr>
          <a:xfrm>
            <a:off x="1602086" y="5850682"/>
            <a:ext cx="8719172" cy="608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58"/>
          <p:cNvSpPr/>
          <p:nvPr>
            <p:ph idx="2" type="pic"/>
          </p:nvPr>
        </p:nvSpPr>
        <p:spPr>
          <a:xfrm>
            <a:off x="13326678" y="2724984"/>
            <a:ext cx="8997901" cy="899790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1_Пользовательский макет">
  <p:cSld name="341_Пользовательский макет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9"/>
          <p:cNvSpPr/>
          <p:nvPr>
            <p:ph idx="2" type="pic"/>
          </p:nvPr>
        </p:nvSpPr>
        <p:spPr>
          <a:xfrm>
            <a:off x="7638046" y="3499738"/>
            <a:ext cx="8997901" cy="899790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60" name="Google Shape;260;p159"/>
          <p:cNvSpPr txBox="1"/>
          <p:nvPr>
            <p:ph type="title"/>
          </p:nvPr>
        </p:nvSpPr>
        <p:spPr>
          <a:xfrm>
            <a:off x="1601921" y="1458195"/>
            <a:ext cx="21248850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1"/>
              <a:buFont typeface="Tahoma"/>
              <a:buNone/>
              <a:defRPr b="1" i="0" sz="7201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1">
  <p:cSld name="Main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7"/>
          <p:cNvSpPr txBox="1"/>
          <p:nvPr>
            <p:ph type="title"/>
          </p:nvPr>
        </p:nvSpPr>
        <p:spPr>
          <a:xfrm>
            <a:off x="14059303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07"/>
          <p:cNvSpPr txBox="1"/>
          <p:nvPr>
            <p:ph idx="1" type="body"/>
          </p:nvPr>
        </p:nvSpPr>
        <p:spPr>
          <a:xfrm>
            <a:off x="14059303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7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ain_0">
  <p:cSld name="4_Main_0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8"/>
          <p:cNvSpPr txBox="1"/>
          <p:nvPr>
            <p:ph type="title"/>
          </p:nvPr>
        </p:nvSpPr>
        <p:spPr>
          <a:xfrm>
            <a:off x="14059303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08"/>
          <p:cNvSpPr txBox="1"/>
          <p:nvPr>
            <p:ph idx="1" type="body"/>
          </p:nvPr>
        </p:nvSpPr>
        <p:spPr>
          <a:xfrm>
            <a:off x="14059303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08"/>
          <p:cNvSpPr/>
          <p:nvPr/>
        </p:nvSpPr>
        <p:spPr>
          <a:xfrm rot="10800000">
            <a:off x="1" y="0"/>
            <a:ext cx="15278559" cy="13717588"/>
          </a:xfrm>
          <a:custGeom>
            <a:rect b="b" l="l" r="r" t="t"/>
            <a:pathLst>
              <a:path extrusionOk="0" h="13717588" w="15278559">
                <a:moveTo>
                  <a:pt x="0" y="0"/>
                </a:moveTo>
                <a:lnTo>
                  <a:pt x="15278559" y="0"/>
                </a:lnTo>
                <a:lnTo>
                  <a:pt x="15278559" y="13717588"/>
                </a:lnTo>
                <a:lnTo>
                  <a:pt x="13717587" y="1371758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08"/>
          <p:cNvSpPr/>
          <p:nvPr>
            <p:ph idx="2" type="pic"/>
          </p:nvPr>
        </p:nvSpPr>
        <p:spPr>
          <a:xfrm>
            <a:off x="0" y="344315"/>
            <a:ext cx="10469104" cy="13373272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  <p:sp>
        <p:nvSpPr>
          <p:cNvPr id="38" name="Google Shape;38;p108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Main_0">
  <p:cSld name="7_Main_0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9"/>
          <p:cNvSpPr/>
          <p:nvPr/>
        </p:nvSpPr>
        <p:spPr>
          <a:xfrm>
            <a:off x="9025236" y="1"/>
            <a:ext cx="15361940" cy="13717589"/>
          </a:xfrm>
          <a:custGeom>
            <a:rect b="b" l="l" r="r" t="t"/>
            <a:pathLst>
              <a:path extrusionOk="0" h="13698595" w="15361940">
                <a:moveTo>
                  <a:pt x="0" y="0"/>
                </a:moveTo>
                <a:lnTo>
                  <a:pt x="11521280" y="0"/>
                </a:lnTo>
                <a:lnTo>
                  <a:pt x="15361940" y="3840660"/>
                </a:lnTo>
                <a:lnTo>
                  <a:pt x="15361940" y="13698595"/>
                </a:lnTo>
                <a:lnTo>
                  <a:pt x="13698596" y="1369859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09"/>
          <p:cNvSpPr txBox="1"/>
          <p:nvPr>
            <p:ph type="title"/>
          </p:nvPr>
        </p:nvSpPr>
        <p:spPr>
          <a:xfrm>
            <a:off x="1601920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09"/>
          <p:cNvSpPr txBox="1"/>
          <p:nvPr>
            <p:ph idx="1" type="body"/>
          </p:nvPr>
        </p:nvSpPr>
        <p:spPr>
          <a:xfrm>
            <a:off x="1601920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09"/>
          <p:cNvSpPr/>
          <p:nvPr>
            <p:ph idx="2" type="pic"/>
          </p:nvPr>
        </p:nvSpPr>
        <p:spPr>
          <a:xfrm>
            <a:off x="13849545" y="20819"/>
            <a:ext cx="10537630" cy="13380761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Main_0">
  <p:cSld name="5_Main_0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0"/>
          <p:cNvSpPr/>
          <p:nvPr/>
        </p:nvSpPr>
        <p:spPr>
          <a:xfrm rot="10800000">
            <a:off x="8985" y="11138"/>
            <a:ext cx="15361940" cy="13717589"/>
          </a:xfrm>
          <a:custGeom>
            <a:rect b="b" l="l" r="r" t="t"/>
            <a:pathLst>
              <a:path extrusionOk="0" h="13698595" w="15361940">
                <a:moveTo>
                  <a:pt x="0" y="0"/>
                </a:moveTo>
                <a:lnTo>
                  <a:pt x="11521280" y="0"/>
                </a:lnTo>
                <a:lnTo>
                  <a:pt x="15361940" y="3840660"/>
                </a:lnTo>
                <a:lnTo>
                  <a:pt x="15361940" y="13698595"/>
                </a:lnTo>
                <a:lnTo>
                  <a:pt x="13698596" y="136985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10"/>
          <p:cNvSpPr txBox="1"/>
          <p:nvPr>
            <p:ph type="title"/>
          </p:nvPr>
        </p:nvSpPr>
        <p:spPr>
          <a:xfrm>
            <a:off x="14059303" y="1674219"/>
            <a:ext cx="8431428" cy="2664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1"/>
              <a:buFont typeface="Tahoma"/>
              <a:buNone/>
              <a:defRPr b="1" i="0" sz="8001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0"/>
          <p:cNvSpPr txBox="1"/>
          <p:nvPr>
            <p:ph idx="1" type="body"/>
          </p:nvPr>
        </p:nvSpPr>
        <p:spPr>
          <a:xfrm>
            <a:off x="14059303" y="5202610"/>
            <a:ext cx="843142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20000"/>
              </a:lnSpc>
              <a:spcBef>
                <a:spcPts val="1272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704913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501"/>
              <a:buFont typeface="Arial"/>
              <a:buChar char="–"/>
              <a:defRPr b="0" i="0" sz="75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63" lvl="2" marL="13716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1"/>
              <a:buFont typeface="Arial"/>
              <a:buChar char="•"/>
              <a:defRPr b="0" i="0" sz="64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65213" lvl="3" marL="1828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–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5213" lvl="4" marL="2286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»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213" lvl="5" marL="27432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213" lvl="6" marL="3200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213" lvl="7" marL="36576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213" lvl="8" marL="41148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1"/>
              <a:buFont typeface="Arial"/>
              <a:buChar char="•"/>
              <a:defRPr b="0" i="0" sz="530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10"/>
          <p:cNvSpPr txBox="1"/>
          <p:nvPr/>
        </p:nvSpPr>
        <p:spPr>
          <a:xfrm>
            <a:off x="21914667" y="12653267"/>
            <a:ext cx="2492467" cy="81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32000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b="0" i="0" lang="en-US" sz="3200" u="none" cap="none" strike="noStrike">
                <a:solidFill>
                  <a:srgbClr val="8D88A4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3200" u="none" cap="none" strike="noStrike">
              <a:solidFill>
                <a:srgbClr val="8D88A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10"/>
          <p:cNvSpPr/>
          <p:nvPr>
            <p:ph idx="2" type="pic"/>
          </p:nvPr>
        </p:nvSpPr>
        <p:spPr>
          <a:xfrm>
            <a:off x="8985" y="347965"/>
            <a:ext cx="10537630" cy="13380761"/>
          </a:xfrm>
          <a:prstGeom prst="rect">
            <a:avLst/>
          </a:prstGeom>
          <a:solidFill>
            <a:srgbClr val="E7E7EC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/>
          <p:nvPr/>
        </p:nvSpPr>
        <p:spPr>
          <a:xfrm rot="10800000">
            <a:off x="-1" y="0"/>
            <a:ext cx="24555428" cy="13717588"/>
          </a:xfrm>
          <a:prstGeom prst="rect">
            <a:avLst/>
          </a:prstGeom>
          <a:gradFill>
            <a:gsLst>
              <a:gs pos="0">
                <a:srgbClr val="2B6360"/>
              </a:gs>
              <a:gs pos="5000">
                <a:srgbClr val="2B6360"/>
              </a:gs>
              <a:gs pos="100000">
                <a:srgbClr val="2B636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347" y="1098154"/>
            <a:ext cx="22301527" cy="1179738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 txBox="1"/>
          <p:nvPr/>
        </p:nvSpPr>
        <p:spPr>
          <a:xfrm>
            <a:off x="1937664" y="4401850"/>
            <a:ext cx="20490900" cy="3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00"/>
              <a:buFont typeface="Rubik"/>
              <a:buNone/>
            </a:pPr>
            <a:r>
              <a:rPr b="1" i="0" lang="en-US" sz="199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THS. Academic Calendar 202</a:t>
            </a:r>
            <a:r>
              <a:rPr b="1" lang="en-US" sz="199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74167" y="11153057"/>
            <a:ext cx="1175340" cy="13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37ae93586_0_438"/>
          <p:cNvSpPr txBox="1"/>
          <p:nvPr>
            <p:ph type="title"/>
          </p:nvPr>
        </p:nvSpPr>
        <p:spPr>
          <a:xfrm>
            <a:off x="1824435" y="1098155"/>
            <a:ext cx="206664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360"/>
              </a:buClr>
              <a:buSzPts val="8000"/>
              <a:buFont typeface="Rubik"/>
              <a:buNone/>
            </a:pPr>
            <a:r>
              <a:rPr lang="en-US">
                <a:solidFill>
                  <a:srgbClr val="2B6360"/>
                </a:solidFill>
                <a:latin typeface="Rubik"/>
                <a:ea typeface="Rubik"/>
                <a:cs typeface="Rubik"/>
                <a:sym typeface="Rubik"/>
              </a:rPr>
              <a:t>Fall 2023 Courses</a:t>
            </a:r>
            <a:endParaRPr>
              <a:solidFill>
                <a:srgbClr val="2B636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5" name="Google Shape;275;g1037ae93586_0_438"/>
          <p:cNvSpPr/>
          <p:nvPr/>
        </p:nvSpPr>
        <p:spPr>
          <a:xfrm>
            <a:off x="13030556" y="8724749"/>
            <a:ext cx="900000" cy="900000"/>
          </a:xfrm>
          <a:prstGeom prst="ellipse">
            <a:avLst/>
          </a:prstGeom>
          <a:solidFill>
            <a:srgbClr val="2B636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b="1" i="0" sz="28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6" name="Google Shape;276;g1037ae93586_0_438"/>
          <p:cNvSpPr/>
          <p:nvPr/>
        </p:nvSpPr>
        <p:spPr>
          <a:xfrm>
            <a:off x="13030556" y="10542549"/>
            <a:ext cx="900000" cy="900000"/>
          </a:xfrm>
          <a:prstGeom prst="ellipse">
            <a:avLst/>
          </a:prstGeom>
          <a:solidFill>
            <a:srgbClr val="2B636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b="1" i="0" sz="28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277" name="Google Shape;277;g1037ae93586_0_438"/>
          <p:cNvGrpSpPr/>
          <p:nvPr/>
        </p:nvGrpSpPr>
        <p:grpSpPr>
          <a:xfrm>
            <a:off x="594400" y="3167699"/>
            <a:ext cx="23309775" cy="9124702"/>
            <a:chOff x="876538" y="3978474"/>
            <a:chExt cx="23309775" cy="9124702"/>
          </a:xfrm>
        </p:grpSpPr>
        <p:grpSp>
          <p:nvGrpSpPr>
            <p:cNvPr id="278" name="Google Shape;278;g1037ae93586_0_438"/>
            <p:cNvGrpSpPr/>
            <p:nvPr/>
          </p:nvGrpSpPr>
          <p:grpSpPr>
            <a:xfrm>
              <a:off x="6038533" y="3978474"/>
              <a:ext cx="438622" cy="9124702"/>
              <a:chOff x="8089131" y="4146221"/>
              <a:chExt cx="438622" cy="9124702"/>
            </a:xfrm>
          </p:grpSpPr>
          <p:sp>
            <p:nvSpPr>
              <p:cNvPr id="279" name="Google Shape;279;g1037ae93586_0_438"/>
              <p:cNvSpPr/>
              <p:nvPr/>
            </p:nvSpPr>
            <p:spPr>
              <a:xfrm>
                <a:off x="8089131" y="4146221"/>
                <a:ext cx="370879" cy="9124702"/>
              </a:xfrm>
              <a:custGeom>
                <a:rect b="b" l="l" r="r" t="t"/>
                <a:pathLst>
                  <a:path extrusionOk="0" h="10027145" w="407559">
                    <a:moveTo>
                      <a:pt x="0" y="0"/>
                    </a:moveTo>
                    <a:lnTo>
                      <a:pt x="0" y="4607455"/>
                    </a:lnTo>
                    <a:lnTo>
                      <a:pt x="407559" y="5013572"/>
                    </a:lnTo>
                    <a:lnTo>
                      <a:pt x="0" y="5419689"/>
                    </a:lnTo>
                    <a:lnTo>
                      <a:pt x="0" y="10027145"/>
                    </a:lnTo>
                  </a:path>
                </a:pathLst>
              </a:custGeom>
              <a:noFill/>
              <a:ln cap="flat" cmpd="sng" w="1270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280" name="Google Shape;280;g1037ae93586_0_438"/>
              <p:cNvSpPr/>
              <p:nvPr/>
            </p:nvSpPr>
            <p:spPr>
              <a:xfrm>
                <a:off x="8156874" y="4146221"/>
                <a:ext cx="370879" cy="9124702"/>
              </a:xfrm>
              <a:custGeom>
                <a:rect b="b" l="l" r="r" t="t"/>
                <a:pathLst>
                  <a:path extrusionOk="0" h="10027145" w="407559">
                    <a:moveTo>
                      <a:pt x="0" y="0"/>
                    </a:moveTo>
                    <a:lnTo>
                      <a:pt x="0" y="4607455"/>
                    </a:lnTo>
                    <a:lnTo>
                      <a:pt x="407559" y="5013572"/>
                    </a:lnTo>
                    <a:lnTo>
                      <a:pt x="0" y="5419689"/>
                    </a:lnTo>
                    <a:lnTo>
                      <a:pt x="0" y="10027145"/>
                    </a:lnTo>
                  </a:path>
                </a:pathLst>
              </a:custGeom>
              <a:noFill/>
              <a:ln cap="flat" cmpd="sng" w="38100">
                <a:solidFill>
                  <a:srgbClr val="3C3A4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281" name="Google Shape;281;g1037ae93586_0_438"/>
            <p:cNvGrpSpPr/>
            <p:nvPr/>
          </p:nvGrpSpPr>
          <p:grpSpPr>
            <a:xfrm>
              <a:off x="12127186" y="3978474"/>
              <a:ext cx="438622" cy="9124702"/>
              <a:chOff x="8089131" y="4146221"/>
              <a:chExt cx="438622" cy="9124702"/>
            </a:xfrm>
          </p:grpSpPr>
          <p:sp>
            <p:nvSpPr>
              <p:cNvPr id="282" name="Google Shape;282;g1037ae93586_0_438"/>
              <p:cNvSpPr/>
              <p:nvPr/>
            </p:nvSpPr>
            <p:spPr>
              <a:xfrm>
                <a:off x="8089131" y="4146221"/>
                <a:ext cx="370879" cy="9124702"/>
              </a:xfrm>
              <a:custGeom>
                <a:rect b="b" l="l" r="r" t="t"/>
                <a:pathLst>
                  <a:path extrusionOk="0" h="10027145" w="407559">
                    <a:moveTo>
                      <a:pt x="0" y="0"/>
                    </a:moveTo>
                    <a:lnTo>
                      <a:pt x="0" y="4607455"/>
                    </a:lnTo>
                    <a:lnTo>
                      <a:pt x="407559" y="5013572"/>
                    </a:lnTo>
                    <a:lnTo>
                      <a:pt x="0" y="5419689"/>
                    </a:lnTo>
                    <a:lnTo>
                      <a:pt x="0" y="10027145"/>
                    </a:lnTo>
                  </a:path>
                </a:pathLst>
              </a:custGeom>
              <a:noFill/>
              <a:ln cap="flat" cmpd="sng" w="1270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283" name="Google Shape;283;g1037ae93586_0_438"/>
              <p:cNvSpPr/>
              <p:nvPr/>
            </p:nvSpPr>
            <p:spPr>
              <a:xfrm>
                <a:off x="8156874" y="4146221"/>
                <a:ext cx="370879" cy="9124702"/>
              </a:xfrm>
              <a:custGeom>
                <a:rect b="b" l="l" r="r" t="t"/>
                <a:pathLst>
                  <a:path extrusionOk="0" h="10027145" w="407559">
                    <a:moveTo>
                      <a:pt x="0" y="0"/>
                    </a:moveTo>
                    <a:lnTo>
                      <a:pt x="0" y="4607455"/>
                    </a:lnTo>
                    <a:lnTo>
                      <a:pt x="407559" y="5013572"/>
                    </a:lnTo>
                    <a:lnTo>
                      <a:pt x="0" y="5419689"/>
                    </a:lnTo>
                    <a:lnTo>
                      <a:pt x="0" y="10027145"/>
                    </a:lnTo>
                  </a:path>
                </a:pathLst>
              </a:custGeom>
              <a:noFill/>
              <a:ln cap="flat" cmpd="sng" w="38100">
                <a:solidFill>
                  <a:srgbClr val="3C3A4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grpSp>
          <p:nvGrpSpPr>
            <p:cNvPr id="284" name="Google Shape;284;g1037ae93586_0_438"/>
            <p:cNvGrpSpPr/>
            <p:nvPr/>
          </p:nvGrpSpPr>
          <p:grpSpPr>
            <a:xfrm>
              <a:off x="18215839" y="3978474"/>
              <a:ext cx="438622" cy="9124702"/>
              <a:chOff x="8089131" y="4146221"/>
              <a:chExt cx="438622" cy="9124702"/>
            </a:xfrm>
          </p:grpSpPr>
          <p:sp>
            <p:nvSpPr>
              <p:cNvPr id="285" name="Google Shape;285;g1037ae93586_0_438"/>
              <p:cNvSpPr/>
              <p:nvPr/>
            </p:nvSpPr>
            <p:spPr>
              <a:xfrm>
                <a:off x="8089131" y="4146221"/>
                <a:ext cx="370879" cy="9124702"/>
              </a:xfrm>
              <a:custGeom>
                <a:rect b="b" l="l" r="r" t="t"/>
                <a:pathLst>
                  <a:path extrusionOk="0" h="10027145" w="407559">
                    <a:moveTo>
                      <a:pt x="0" y="0"/>
                    </a:moveTo>
                    <a:lnTo>
                      <a:pt x="0" y="4607455"/>
                    </a:lnTo>
                    <a:lnTo>
                      <a:pt x="407559" y="5013572"/>
                    </a:lnTo>
                    <a:lnTo>
                      <a:pt x="0" y="5419689"/>
                    </a:lnTo>
                    <a:lnTo>
                      <a:pt x="0" y="10027145"/>
                    </a:lnTo>
                  </a:path>
                </a:pathLst>
              </a:custGeom>
              <a:noFill/>
              <a:ln cap="flat" cmpd="sng" w="127000">
                <a:solidFill>
                  <a:srgbClr val="F2F2F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286" name="Google Shape;286;g1037ae93586_0_438"/>
              <p:cNvSpPr/>
              <p:nvPr/>
            </p:nvSpPr>
            <p:spPr>
              <a:xfrm>
                <a:off x="8156874" y="4146221"/>
                <a:ext cx="370879" cy="9124702"/>
              </a:xfrm>
              <a:custGeom>
                <a:rect b="b" l="l" r="r" t="t"/>
                <a:pathLst>
                  <a:path extrusionOk="0" h="10027145" w="407559">
                    <a:moveTo>
                      <a:pt x="0" y="0"/>
                    </a:moveTo>
                    <a:lnTo>
                      <a:pt x="0" y="4607455"/>
                    </a:lnTo>
                    <a:lnTo>
                      <a:pt x="407559" y="5013572"/>
                    </a:lnTo>
                    <a:lnTo>
                      <a:pt x="0" y="5419689"/>
                    </a:lnTo>
                    <a:lnTo>
                      <a:pt x="0" y="10027145"/>
                    </a:lnTo>
                  </a:path>
                </a:pathLst>
              </a:custGeom>
              <a:noFill/>
              <a:ln cap="flat" cmpd="sng" w="38100">
                <a:solidFill>
                  <a:srgbClr val="3C3A4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t/>
                </a:r>
                <a:endParaRPr b="0" i="0" sz="48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</p:grpSp>
        <p:sp>
          <p:nvSpPr>
            <p:cNvPr id="287" name="Google Shape;287;g1037ae93586_0_438"/>
            <p:cNvSpPr txBox="1"/>
            <p:nvPr/>
          </p:nvSpPr>
          <p:spPr>
            <a:xfrm>
              <a:off x="19381447" y="4208393"/>
              <a:ext cx="4521000" cy="20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6360"/>
                </a:buClr>
                <a:buSzPts val="11500"/>
                <a:buFont typeface="Arial"/>
                <a:buNone/>
              </a:pPr>
              <a:r>
                <a:rPr b="1" i="0" lang="en-US" sz="11500" u="none" cap="none" strike="noStrike">
                  <a:solidFill>
                    <a:srgbClr val="2B6360"/>
                  </a:solidFill>
                  <a:latin typeface="Rubik"/>
                  <a:ea typeface="Rubik"/>
                  <a:cs typeface="Rubik"/>
                  <a:sym typeface="Rubik"/>
                </a:rPr>
                <a:t>04</a:t>
              </a:r>
              <a:endParaRPr b="0" i="0" sz="8000" u="none" cap="none" strike="noStrike">
                <a:solidFill>
                  <a:srgbClr val="2B636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88" name="Google Shape;288;g1037ae93586_0_438"/>
            <p:cNvSpPr txBox="1"/>
            <p:nvPr/>
          </p:nvSpPr>
          <p:spPr>
            <a:xfrm>
              <a:off x="18833713" y="5909100"/>
              <a:ext cx="5352600" cy="24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3600">
                  <a:latin typeface="Rubik"/>
                  <a:ea typeface="Rubik"/>
                  <a:cs typeface="Rubik"/>
                  <a:sym typeface="Rubik"/>
                </a:rPr>
                <a:t>Gifts of the Holy Spirit</a:t>
              </a:r>
              <a:endParaRPr b="1" i="0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(</a:t>
              </a:r>
              <a:r>
                <a:rPr b="1" lang="en-US" sz="3600">
                  <a:latin typeface="Rubik"/>
                  <a:ea typeface="Rubik"/>
                  <a:cs typeface="Rubik"/>
                  <a:sym typeface="Rubik"/>
                </a:rPr>
                <a:t>2</a:t>
              </a:r>
              <a:r>
                <a:rPr b="1" i="0" lang="en-US" sz="3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cr.)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This course will cover character gifts (mercy, martyrdom), practical gifts (leadership, hospitality), and more dramatic gifts in the Bible, such as prophecy and healing.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89" name="Google Shape;289;g1037ae93586_0_438"/>
            <p:cNvSpPr txBox="1"/>
            <p:nvPr/>
          </p:nvSpPr>
          <p:spPr>
            <a:xfrm>
              <a:off x="13292794" y="4208393"/>
              <a:ext cx="4521000" cy="20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B6360"/>
                </a:buClr>
                <a:buSzPts val="11500"/>
                <a:buFont typeface="Arial"/>
                <a:buNone/>
              </a:pPr>
              <a:r>
                <a:rPr b="1" i="0" lang="en-US" sz="11500" u="none" cap="none" strike="noStrike">
                  <a:solidFill>
                    <a:srgbClr val="2B6360"/>
                  </a:solidFill>
                  <a:latin typeface="Rubik"/>
                  <a:ea typeface="Rubik"/>
                  <a:cs typeface="Rubik"/>
                  <a:sym typeface="Rubik"/>
                </a:rPr>
                <a:t>03</a:t>
              </a:r>
              <a:endParaRPr b="0" i="0" sz="8000" u="none" cap="none" strike="noStrike">
                <a:solidFill>
                  <a:srgbClr val="698C8B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0" name="Google Shape;290;g1037ae93586_0_438"/>
            <p:cNvSpPr txBox="1"/>
            <p:nvPr/>
          </p:nvSpPr>
          <p:spPr>
            <a:xfrm>
              <a:off x="13047238" y="5909100"/>
              <a:ext cx="4766700" cy="24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3600">
                  <a:latin typeface="Rubik"/>
                  <a:ea typeface="Rubik"/>
                  <a:cs typeface="Rubik"/>
                  <a:sym typeface="Rubik"/>
                </a:rPr>
                <a:t>Political Systems</a:t>
              </a:r>
              <a:endParaRPr b="1" i="0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(</a:t>
              </a:r>
              <a:r>
                <a:rPr b="1" lang="en-US" sz="3600">
                  <a:latin typeface="Rubik"/>
                  <a:ea typeface="Rubik"/>
                  <a:cs typeface="Rubik"/>
                  <a:sym typeface="Rubik"/>
                </a:rPr>
                <a:t>2 </a:t>
              </a:r>
              <a:r>
                <a:rPr b="1" i="0" lang="en-US" sz="3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cr.)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This course offers an overview of the political systems of the United States. Additionally, it examines the unique position of the Church and its relationship with political and societal institutions.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1" name="Google Shape;291;g1037ae93586_0_438"/>
            <p:cNvSpPr txBox="1"/>
            <p:nvPr/>
          </p:nvSpPr>
          <p:spPr>
            <a:xfrm>
              <a:off x="7204140" y="4208393"/>
              <a:ext cx="4521000" cy="20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8C8B"/>
                </a:buClr>
                <a:buSzPts val="11500"/>
                <a:buFont typeface="Arial"/>
                <a:buNone/>
              </a:pPr>
              <a:r>
                <a:rPr b="1" i="0" lang="en-US" sz="11500" u="none" cap="none" strike="noStrike">
                  <a:solidFill>
                    <a:srgbClr val="698C8B"/>
                  </a:solidFill>
                  <a:latin typeface="Rubik"/>
                  <a:ea typeface="Rubik"/>
                  <a:cs typeface="Rubik"/>
                  <a:sym typeface="Rubik"/>
                </a:rPr>
                <a:t>02</a:t>
              </a:r>
              <a:endParaRPr b="0" i="0" sz="8000" u="none" cap="none" strike="noStrike">
                <a:solidFill>
                  <a:srgbClr val="698C8B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2" name="Google Shape;292;g1037ae93586_0_438"/>
            <p:cNvSpPr txBox="1"/>
            <p:nvPr/>
          </p:nvSpPr>
          <p:spPr>
            <a:xfrm>
              <a:off x="6847088" y="5909100"/>
              <a:ext cx="5050500" cy="29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3600">
                  <a:latin typeface="Rubik"/>
                  <a:ea typeface="Rubik"/>
                  <a:cs typeface="Rubik"/>
                  <a:sym typeface="Rubik"/>
                </a:rPr>
                <a:t>OT Prophetic Books</a:t>
              </a:r>
              <a:endParaRPr b="1" sz="3600"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(</a:t>
              </a:r>
              <a:r>
                <a:rPr b="1" lang="en-US" sz="3600">
                  <a:latin typeface="Rubik"/>
                  <a:ea typeface="Rubik"/>
                  <a:cs typeface="Rubik"/>
                  <a:sym typeface="Rubik"/>
                </a:rPr>
                <a:t>4 </a:t>
              </a:r>
              <a:r>
                <a:rPr b="1" i="0" lang="en-US" sz="3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cr.)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This course covers the four “major prophets” and the twelve “minor prophets” in the Old Testament.</a:t>
              </a:r>
              <a:endParaRPr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3" name="Google Shape;293;g1037ae93586_0_438"/>
            <p:cNvSpPr txBox="1"/>
            <p:nvPr/>
          </p:nvSpPr>
          <p:spPr>
            <a:xfrm>
              <a:off x="1115487" y="4208393"/>
              <a:ext cx="4521000" cy="20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98C8B"/>
                </a:buClr>
                <a:buSzPts val="11500"/>
                <a:buFont typeface="Arial"/>
                <a:buNone/>
              </a:pPr>
              <a:r>
                <a:rPr b="1" i="0" lang="en-US" sz="11500" u="none" cap="none" strike="noStrike">
                  <a:solidFill>
                    <a:srgbClr val="698C8B"/>
                  </a:solidFill>
                  <a:latin typeface="Rubik"/>
                  <a:ea typeface="Rubik"/>
                  <a:cs typeface="Rubik"/>
                  <a:sym typeface="Rubik"/>
                </a:rPr>
                <a:t>01</a:t>
              </a:r>
              <a:endParaRPr b="0" i="0" sz="8000" u="none" cap="none" strike="noStrike">
                <a:solidFill>
                  <a:srgbClr val="698C8B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4" name="Google Shape;294;g1037ae93586_0_438"/>
            <p:cNvSpPr txBox="1"/>
            <p:nvPr/>
          </p:nvSpPr>
          <p:spPr>
            <a:xfrm>
              <a:off x="876538" y="5909100"/>
              <a:ext cx="5050500" cy="24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lang="en-US" sz="3600">
                  <a:latin typeface="Rubik"/>
                  <a:ea typeface="Rubik"/>
                  <a:cs typeface="Rubik"/>
                  <a:sym typeface="Rubik"/>
                </a:rPr>
                <a:t>The Trinity</a:t>
              </a:r>
              <a:endParaRPr b="1" i="0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(</a:t>
              </a:r>
              <a:r>
                <a:rPr b="1" lang="en-US" sz="3600">
                  <a:latin typeface="Rubik"/>
                  <a:ea typeface="Rubik"/>
                  <a:cs typeface="Rubik"/>
                  <a:sym typeface="Rubik"/>
                </a:rPr>
                <a:t>4 </a:t>
              </a:r>
              <a:r>
                <a:rPr b="1" i="0" lang="en-US" sz="36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cr.)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The main emphasis of this course is the Trinitarian understanding of God. This course also provides foundations for related theological disciplines, especially Christology and Pneumatology. </a:t>
              </a:r>
              <a:endParaRPr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5" name="Google Shape;295;g1037ae93586_0_438"/>
            <p:cNvSpPr txBox="1"/>
            <p:nvPr/>
          </p:nvSpPr>
          <p:spPr>
            <a:xfrm>
              <a:off x="2287572" y="9240712"/>
              <a:ext cx="3521400" cy="14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Basic Information: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Course #BTH4D0503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Duration: </a:t>
              </a: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8 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Sessions</a:t>
              </a:r>
              <a:endParaRPr b="1" i="0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6" name="Google Shape;296;g1037ae93586_0_438"/>
            <p:cNvSpPr/>
            <p:nvPr/>
          </p:nvSpPr>
          <p:spPr>
            <a:xfrm>
              <a:off x="1139559" y="9492699"/>
              <a:ext cx="900000" cy="900000"/>
            </a:xfrm>
            <a:prstGeom prst="ellipse">
              <a:avLst/>
            </a:prstGeom>
            <a:solidFill>
              <a:srgbClr val="698C8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7" name="Google Shape;297;g1037ae93586_0_438"/>
            <p:cNvSpPr/>
            <p:nvPr/>
          </p:nvSpPr>
          <p:spPr>
            <a:xfrm>
              <a:off x="1139559" y="11359496"/>
              <a:ext cx="900000" cy="900000"/>
            </a:xfrm>
            <a:prstGeom prst="ellipse">
              <a:avLst/>
            </a:prstGeom>
            <a:solidFill>
              <a:srgbClr val="698C8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8" name="Google Shape;298;g1037ae93586_0_438"/>
            <p:cNvSpPr txBox="1"/>
            <p:nvPr/>
          </p:nvSpPr>
          <p:spPr>
            <a:xfrm>
              <a:off x="8376225" y="9240712"/>
              <a:ext cx="3521400" cy="14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Basic Information: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Course #</a:t>
              </a: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BBS4D4103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Duration: </a:t>
              </a: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8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 Sessions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299" name="Google Shape;299;g1037ae93586_0_438"/>
            <p:cNvSpPr/>
            <p:nvPr/>
          </p:nvSpPr>
          <p:spPr>
            <a:xfrm>
              <a:off x="7228212" y="9492699"/>
              <a:ext cx="900000" cy="900000"/>
            </a:xfrm>
            <a:prstGeom prst="ellipse">
              <a:avLst/>
            </a:prstGeom>
            <a:solidFill>
              <a:srgbClr val="698C8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0" name="Google Shape;300;g1037ae93586_0_438"/>
            <p:cNvSpPr txBox="1"/>
            <p:nvPr/>
          </p:nvSpPr>
          <p:spPr>
            <a:xfrm>
              <a:off x="8376225" y="11092188"/>
              <a:ext cx="3521400" cy="14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Instructor:</a:t>
              </a:r>
              <a:r>
                <a:rPr b="0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endParaRPr b="0" i="0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latin typeface="Rubik"/>
                  <a:ea typeface="Rubik"/>
                  <a:cs typeface="Rubik"/>
                  <a:sym typeface="Rubik"/>
                </a:rPr>
                <a:t>Dr. Eugene Saunders</a:t>
              </a:r>
              <a:endParaRPr b="0" i="0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1" name="Google Shape;301;g1037ae93586_0_438"/>
            <p:cNvSpPr/>
            <p:nvPr/>
          </p:nvSpPr>
          <p:spPr>
            <a:xfrm>
              <a:off x="7228212" y="11359496"/>
              <a:ext cx="900000" cy="900000"/>
            </a:xfrm>
            <a:prstGeom prst="ellipse">
              <a:avLst/>
            </a:prstGeom>
            <a:solidFill>
              <a:srgbClr val="698C8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Rubik"/>
                  <a:ea typeface="Rubik"/>
                  <a:cs typeface="Rubik"/>
                  <a:sym typeface="Rubik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2" name="Google Shape;302;g1037ae93586_0_438"/>
            <p:cNvSpPr txBox="1"/>
            <p:nvPr/>
          </p:nvSpPr>
          <p:spPr>
            <a:xfrm>
              <a:off x="14464878" y="9240712"/>
              <a:ext cx="3521400" cy="14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Basic Information: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Course #</a:t>
              </a: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BTH4D8603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Duration: </a:t>
              </a: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4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 Sessions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3" name="Google Shape;303;g1037ae93586_0_438"/>
            <p:cNvSpPr txBox="1"/>
            <p:nvPr/>
          </p:nvSpPr>
          <p:spPr>
            <a:xfrm>
              <a:off x="14464878" y="11092188"/>
              <a:ext cx="3521400" cy="14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Instructor: </a:t>
              </a:r>
              <a:endParaRPr b="1" i="0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latin typeface="Rubik"/>
                  <a:ea typeface="Rubik"/>
                  <a:cs typeface="Rubik"/>
                  <a:sym typeface="Rubik"/>
                </a:rPr>
                <a:t>Thomas Haase</a:t>
              </a:r>
              <a:endParaRPr b="0" i="0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4" name="Google Shape;304;g1037ae93586_0_438"/>
            <p:cNvSpPr txBox="1"/>
            <p:nvPr/>
          </p:nvSpPr>
          <p:spPr>
            <a:xfrm>
              <a:off x="20553556" y="9312750"/>
              <a:ext cx="3521400" cy="14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Basic Information: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Course #</a:t>
              </a: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BTH4D2603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Duration: </a:t>
              </a:r>
              <a:r>
                <a:rPr lang="en-US" sz="2000">
                  <a:latin typeface="Rubik"/>
                  <a:ea typeface="Rubik"/>
                  <a:cs typeface="Rubik"/>
                  <a:sym typeface="Rubik"/>
                </a:rPr>
                <a:t>4</a:t>
              </a:r>
              <a:r>
                <a:rPr b="0" i="0" lang="en-US" sz="20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 Sessions</a:t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5" name="Google Shape;305;g1037ae93586_0_438"/>
            <p:cNvSpPr/>
            <p:nvPr/>
          </p:nvSpPr>
          <p:spPr>
            <a:xfrm>
              <a:off x="19405519" y="9492699"/>
              <a:ext cx="900000" cy="900000"/>
            </a:xfrm>
            <a:prstGeom prst="ellipse">
              <a:avLst/>
            </a:prstGeom>
            <a:solidFill>
              <a:srgbClr val="2B636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1</a:t>
              </a:r>
              <a:endParaRPr b="1" i="0" sz="28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6" name="Google Shape;306;g1037ae93586_0_438"/>
            <p:cNvSpPr txBox="1"/>
            <p:nvPr/>
          </p:nvSpPr>
          <p:spPr>
            <a:xfrm>
              <a:off x="20553531" y="11092188"/>
              <a:ext cx="3521400" cy="143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Instructor:</a:t>
              </a:r>
              <a:r>
                <a:rPr b="0" i="0" lang="en-US" sz="24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endParaRPr b="0" i="0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>
                  <a:latin typeface="Rubik"/>
                  <a:ea typeface="Rubik"/>
                  <a:cs typeface="Rubik"/>
                  <a:sym typeface="Rubik"/>
                </a:rPr>
                <a:t>Dr. Ilene Olsen</a:t>
              </a:r>
              <a:endParaRPr b="0" i="0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307" name="Google Shape;307;g1037ae93586_0_438"/>
            <p:cNvSpPr/>
            <p:nvPr/>
          </p:nvSpPr>
          <p:spPr>
            <a:xfrm>
              <a:off x="19405519" y="11359496"/>
              <a:ext cx="900000" cy="900000"/>
            </a:xfrm>
            <a:prstGeom prst="ellipse">
              <a:avLst/>
            </a:prstGeom>
            <a:solidFill>
              <a:srgbClr val="2B636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2</a:t>
              </a:r>
              <a:endParaRPr b="1" i="0" sz="28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308" name="Google Shape;308;g1037ae93586_0_438"/>
          <p:cNvSpPr txBox="1"/>
          <p:nvPr/>
        </p:nvSpPr>
        <p:spPr>
          <a:xfrm>
            <a:off x="1993787" y="10275238"/>
            <a:ext cx="35214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Instructor:</a:t>
            </a:r>
            <a:r>
              <a:rPr b="0" i="0" lang="en-US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24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Rubik"/>
                <a:ea typeface="Rubik"/>
                <a:cs typeface="Rubik"/>
                <a:sym typeface="Rubik"/>
              </a:rPr>
              <a:t>Rev. Steve Beck</a:t>
            </a:r>
            <a:endParaRPr sz="24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37ae93586_0_0"/>
          <p:cNvSpPr txBox="1"/>
          <p:nvPr>
            <p:ph type="title"/>
          </p:nvPr>
        </p:nvSpPr>
        <p:spPr>
          <a:xfrm>
            <a:off x="1824435" y="1098155"/>
            <a:ext cx="206664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lang="en-US">
                <a:latin typeface="Rubik"/>
                <a:ea typeface="Rubik"/>
                <a:cs typeface="Rubik"/>
                <a:sym typeface="Rubik"/>
              </a:rPr>
              <a:t>September 2023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14" name="Google Shape;314;g1037ae93586_0_0"/>
          <p:cNvGraphicFramePr/>
          <p:nvPr/>
        </p:nvGraphicFramePr>
        <p:xfrm>
          <a:off x="1769586" y="30423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{4141D600-AC96-4C34-A7AF-C59C382F1AB6}</a:tableStyleId>
              </a:tblPr>
              <a:tblGrid>
                <a:gridCol w="2960150"/>
                <a:gridCol w="2960150"/>
                <a:gridCol w="2960150"/>
                <a:gridCol w="2960150"/>
                <a:gridCol w="2960150"/>
                <a:gridCol w="2960150"/>
                <a:gridCol w="2960150"/>
              </a:tblGrid>
              <a:tr h="102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Sunday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3600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Monday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3600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Tuesday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Wednesday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Thursday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Friday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Saturday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i="1" lang="en-US" sz="2300" u="none" cap="none" strike="noStrike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Labor Day</a:t>
                      </a:r>
                      <a:endParaRPr i="1" sz="2300" u="none" cap="none" strike="noStrike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highlight>
                            <a:srgbClr val="E06666"/>
                          </a:highlight>
                          <a:latin typeface="Rubik"/>
                          <a:ea typeface="Rubik"/>
                          <a:cs typeface="Rubik"/>
                          <a:sym typeface="Rubik"/>
                        </a:rPr>
                        <a:t>Apprenticeship Orientation 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#1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#1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Political Systems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#1</a:t>
                      </a:r>
                      <a:endParaRPr sz="2300">
                        <a:solidFill>
                          <a:srgbClr val="2B6360"/>
                        </a:solidFill>
                        <a:highlight>
                          <a:srgbClr val="E06666"/>
                        </a:highlight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highlight>
                          <a:srgbClr val="E06666"/>
                        </a:highlight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 #1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#2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#2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Political Systems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#2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 #2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#3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#3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rgbClr val="8D88A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rgbClr val="8D88A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Political Systems Session #3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30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 #3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37ae93586_0_414"/>
          <p:cNvSpPr txBox="1"/>
          <p:nvPr>
            <p:ph type="title"/>
          </p:nvPr>
        </p:nvSpPr>
        <p:spPr>
          <a:xfrm>
            <a:off x="1824435" y="1098155"/>
            <a:ext cx="206664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lang="en-US">
                <a:latin typeface="Rubik"/>
                <a:ea typeface="Rubik"/>
                <a:cs typeface="Rubik"/>
                <a:sym typeface="Rubik"/>
              </a:rPr>
              <a:t>October 2023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20" name="Google Shape;320;g1037ae93586_0_414"/>
          <p:cNvGraphicFramePr/>
          <p:nvPr/>
        </p:nvGraphicFramePr>
        <p:xfrm>
          <a:off x="1769586" y="30423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{4141D600-AC96-4C34-A7AF-C59C382F1AB6}</a:tableStyleId>
              </a:tblPr>
              <a:tblGrid>
                <a:gridCol w="2960150"/>
                <a:gridCol w="2960150"/>
                <a:gridCol w="2960150"/>
                <a:gridCol w="2960150"/>
                <a:gridCol w="2960150"/>
                <a:gridCol w="2960150"/>
                <a:gridCol w="2960150"/>
              </a:tblGrid>
              <a:tr h="102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Sunday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3600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Monday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3600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Tuesday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Wednesday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Thursday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Friday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Saturday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#4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#4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Political Systems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#4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 #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Break No Class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Break No Class</a:t>
                      </a:r>
                      <a:endParaRPr b="1"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Break No Class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Break No Class</a:t>
                      </a:r>
                      <a:endParaRPr b="1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Break No Class</a:t>
                      </a:r>
                      <a:endParaRPr b="1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Break No Class</a:t>
                      </a:r>
                      <a:endParaRPr b="1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Gifts of the Holy Spirit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#1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#5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30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#6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31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i="1" lang="en-US" sz="2300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Halloween</a:t>
                      </a:r>
                      <a:endParaRPr i="1" sz="2300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#6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21" name="Google Shape;321;g1037ae93586_0_414"/>
          <p:cNvSpPr/>
          <p:nvPr/>
        </p:nvSpPr>
        <p:spPr>
          <a:xfrm>
            <a:off x="7157031" y="7162602"/>
            <a:ext cx="292397" cy="292397"/>
          </a:xfrm>
          <a:custGeom>
            <a:rect b="b" l="l" r="r" t="t"/>
            <a:pathLst>
              <a:path extrusionOk="0" h="3341676" w="3341676">
                <a:moveTo>
                  <a:pt x="447961" y="0"/>
                </a:moveTo>
                <a:cubicBezTo>
                  <a:pt x="562605" y="0"/>
                  <a:pt x="677247" y="43735"/>
                  <a:pt x="764717" y="131205"/>
                </a:cubicBezTo>
                <a:lnTo>
                  <a:pt x="1670837" y="1037326"/>
                </a:lnTo>
                <a:lnTo>
                  <a:pt x="2576959" y="131205"/>
                </a:lnTo>
                <a:cubicBezTo>
                  <a:pt x="2751899" y="-43735"/>
                  <a:pt x="3035531" y="-43735"/>
                  <a:pt x="3210471" y="131205"/>
                </a:cubicBezTo>
                <a:cubicBezTo>
                  <a:pt x="3385411" y="306145"/>
                  <a:pt x="3385411" y="589778"/>
                  <a:pt x="3210471" y="764717"/>
                </a:cubicBezTo>
                <a:lnTo>
                  <a:pt x="2304351" y="1670838"/>
                </a:lnTo>
                <a:lnTo>
                  <a:pt x="3210471" y="2576959"/>
                </a:lnTo>
                <a:cubicBezTo>
                  <a:pt x="3385411" y="2751898"/>
                  <a:pt x="3385411" y="3035532"/>
                  <a:pt x="3210471" y="3210471"/>
                </a:cubicBezTo>
                <a:cubicBezTo>
                  <a:pt x="3035531" y="3385411"/>
                  <a:pt x="2751899" y="3385411"/>
                  <a:pt x="2576959" y="3210471"/>
                </a:cubicBezTo>
                <a:lnTo>
                  <a:pt x="1670837" y="2304351"/>
                </a:lnTo>
                <a:lnTo>
                  <a:pt x="764717" y="3210471"/>
                </a:lnTo>
                <a:cubicBezTo>
                  <a:pt x="589777" y="3385411"/>
                  <a:pt x="306145" y="3385411"/>
                  <a:pt x="131205" y="3210471"/>
                </a:cubicBezTo>
                <a:cubicBezTo>
                  <a:pt x="-43735" y="3035532"/>
                  <a:pt x="-43735" y="2751898"/>
                  <a:pt x="131205" y="2576959"/>
                </a:cubicBezTo>
                <a:lnTo>
                  <a:pt x="1037325" y="1670838"/>
                </a:lnTo>
                <a:lnTo>
                  <a:pt x="131205" y="764717"/>
                </a:lnTo>
                <a:cubicBezTo>
                  <a:pt x="-43735" y="589778"/>
                  <a:pt x="-43735" y="306145"/>
                  <a:pt x="131205" y="131205"/>
                </a:cubicBezTo>
                <a:cubicBezTo>
                  <a:pt x="218675" y="43735"/>
                  <a:pt x="333319" y="0"/>
                  <a:pt x="447961" y="0"/>
                </a:cubicBezTo>
                <a:close/>
              </a:path>
            </a:pathLst>
          </a:custGeom>
          <a:solidFill>
            <a:srgbClr val="EA3E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1037ae93586_0_414"/>
          <p:cNvSpPr/>
          <p:nvPr/>
        </p:nvSpPr>
        <p:spPr>
          <a:xfrm>
            <a:off x="10201906" y="7162602"/>
            <a:ext cx="292397" cy="292397"/>
          </a:xfrm>
          <a:custGeom>
            <a:rect b="b" l="l" r="r" t="t"/>
            <a:pathLst>
              <a:path extrusionOk="0" h="3341676" w="3341676">
                <a:moveTo>
                  <a:pt x="447961" y="0"/>
                </a:moveTo>
                <a:cubicBezTo>
                  <a:pt x="562605" y="0"/>
                  <a:pt x="677247" y="43735"/>
                  <a:pt x="764717" y="131205"/>
                </a:cubicBezTo>
                <a:lnTo>
                  <a:pt x="1670837" y="1037326"/>
                </a:lnTo>
                <a:lnTo>
                  <a:pt x="2576959" y="131205"/>
                </a:lnTo>
                <a:cubicBezTo>
                  <a:pt x="2751899" y="-43735"/>
                  <a:pt x="3035531" y="-43735"/>
                  <a:pt x="3210471" y="131205"/>
                </a:cubicBezTo>
                <a:cubicBezTo>
                  <a:pt x="3385411" y="306145"/>
                  <a:pt x="3385411" y="589778"/>
                  <a:pt x="3210471" y="764717"/>
                </a:cubicBezTo>
                <a:lnTo>
                  <a:pt x="2304351" y="1670838"/>
                </a:lnTo>
                <a:lnTo>
                  <a:pt x="3210471" y="2576959"/>
                </a:lnTo>
                <a:cubicBezTo>
                  <a:pt x="3385411" y="2751898"/>
                  <a:pt x="3385411" y="3035532"/>
                  <a:pt x="3210471" y="3210471"/>
                </a:cubicBezTo>
                <a:cubicBezTo>
                  <a:pt x="3035531" y="3385411"/>
                  <a:pt x="2751899" y="3385411"/>
                  <a:pt x="2576959" y="3210471"/>
                </a:cubicBezTo>
                <a:lnTo>
                  <a:pt x="1670837" y="2304351"/>
                </a:lnTo>
                <a:lnTo>
                  <a:pt x="764717" y="3210471"/>
                </a:lnTo>
                <a:cubicBezTo>
                  <a:pt x="589777" y="3385411"/>
                  <a:pt x="306145" y="3385411"/>
                  <a:pt x="131205" y="3210471"/>
                </a:cubicBezTo>
                <a:cubicBezTo>
                  <a:pt x="-43735" y="3035532"/>
                  <a:pt x="-43735" y="2751898"/>
                  <a:pt x="131205" y="2576959"/>
                </a:cubicBezTo>
                <a:lnTo>
                  <a:pt x="1037325" y="1670838"/>
                </a:lnTo>
                <a:lnTo>
                  <a:pt x="131205" y="764717"/>
                </a:lnTo>
                <a:cubicBezTo>
                  <a:pt x="-43735" y="589778"/>
                  <a:pt x="-43735" y="306145"/>
                  <a:pt x="131205" y="131205"/>
                </a:cubicBezTo>
                <a:cubicBezTo>
                  <a:pt x="218675" y="43735"/>
                  <a:pt x="333319" y="0"/>
                  <a:pt x="447961" y="0"/>
                </a:cubicBezTo>
                <a:close/>
              </a:path>
            </a:pathLst>
          </a:custGeom>
          <a:solidFill>
            <a:srgbClr val="EA3E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1037ae93586_0_414"/>
          <p:cNvSpPr/>
          <p:nvPr/>
        </p:nvSpPr>
        <p:spPr>
          <a:xfrm>
            <a:off x="13159175" y="7162600"/>
            <a:ext cx="292397" cy="292397"/>
          </a:xfrm>
          <a:custGeom>
            <a:rect b="b" l="l" r="r" t="t"/>
            <a:pathLst>
              <a:path extrusionOk="0" h="3341676" w="3341676">
                <a:moveTo>
                  <a:pt x="447961" y="0"/>
                </a:moveTo>
                <a:cubicBezTo>
                  <a:pt x="562605" y="0"/>
                  <a:pt x="677247" y="43735"/>
                  <a:pt x="764717" y="131205"/>
                </a:cubicBezTo>
                <a:lnTo>
                  <a:pt x="1670837" y="1037326"/>
                </a:lnTo>
                <a:lnTo>
                  <a:pt x="2576959" y="131205"/>
                </a:lnTo>
                <a:cubicBezTo>
                  <a:pt x="2751899" y="-43735"/>
                  <a:pt x="3035531" y="-43735"/>
                  <a:pt x="3210471" y="131205"/>
                </a:cubicBezTo>
                <a:cubicBezTo>
                  <a:pt x="3385411" y="306145"/>
                  <a:pt x="3385411" y="589778"/>
                  <a:pt x="3210471" y="764717"/>
                </a:cubicBezTo>
                <a:lnTo>
                  <a:pt x="2304351" y="1670838"/>
                </a:lnTo>
                <a:lnTo>
                  <a:pt x="3210471" y="2576959"/>
                </a:lnTo>
                <a:cubicBezTo>
                  <a:pt x="3385411" y="2751898"/>
                  <a:pt x="3385411" y="3035532"/>
                  <a:pt x="3210471" y="3210471"/>
                </a:cubicBezTo>
                <a:cubicBezTo>
                  <a:pt x="3035531" y="3385411"/>
                  <a:pt x="2751899" y="3385411"/>
                  <a:pt x="2576959" y="3210471"/>
                </a:cubicBezTo>
                <a:lnTo>
                  <a:pt x="1670837" y="2304351"/>
                </a:lnTo>
                <a:lnTo>
                  <a:pt x="764717" y="3210471"/>
                </a:lnTo>
                <a:cubicBezTo>
                  <a:pt x="589777" y="3385411"/>
                  <a:pt x="306145" y="3385411"/>
                  <a:pt x="131205" y="3210471"/>
                </a:cubicBezTo>
                <a:cubicBezTo>
                  <a:pt x="-43735" y="3035532"/>
                  <a:pt x="-43735" y="2751898"/>
                  <a:pt x="131205" y="2576959"/>
                </a:cubicBezTo>
                <a:lnTo>
                  <a:pt x="1037325" y="1670838"/>
                </a:lnTo>
                <a:lnTo>
                  <a:pt x="131205" y="764717"/>
                </a:lnTo>
                <a:cubicBezTo>
                  <a:pt x="-43735" y="589778"/>
                  <a:pt x="-43735" y="306145"/>
                  <a:pt x="131205" y="131205"/>
                </a:cubicBezTo>
                <a:cubicBezTo>
                  <a:pt x="218675" y="43735"/>
                  <a:pt x="333319" y="0"/>
                  <a:pt x="447961" y="0"/>
                </a:cubicBezTo>
                <a:close/>
              </a:path>
            </a:pathLst>
          </a:custGeom>
          <a:solidFill>
            <a:srgbClr val="EA3E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1037ae93586_0_414"/>
          <p:cNvSpPr/>
          <p:nvPr/>
        </p:nvSpPr>
        <p:spPr>
          <a:xfrm>
            <a:off x="7157031" y="8952952"/>
            <a:ext cx="292397" cy="292397"/>
          </a:xfrm>
          <a:custGeom>
            <a:rect b="b" l="l" r="r" t="t"/>
            <a:pathLst>
              <a:path extrusionOk="0" h="3341676" w="3341676">
                <a:moveTo>
                  <a:pt x="447961" y="0"/>
                </a:moveTo>
                <a:cubicBezTo>
                  <a:pt x="562605" y="0"/>
                  <a:pt x="677247" y="43735"/>
                  <a:pt x="764717" y="131205"/>
                </a:cubicBezTo>
                <a:lnTo>
                  <a:pt x="1670837" y="1037326"/>
                </a:lnTo>
                <a:lnTo>
                  <a:pt x="2576959" y="131205"/>
                </a:lnTo>
                <a:cubicBezTo>
                  <a:pt x="2751899" y="-43735"/>
                  <a:pt x="3035531" y="-43735"/>
                  <a:pt x="3210471" y="131205"/>
                </a:cubicBezTo>
                <a:cubicBezTo>
                  <a:pt x="3385411" y="306145"/>
                  <a:pt x="3385411" y="589778"/>
                  <a:pt x="3210471" y="764717"/>
                </a:cubicBezTo>
                <a:lnTo>
                  <a:pt x="2304351" y="1670838"/>
                </a:lnTo>
                <a:lnTo>
                  <a:pt x="3210471" y="2576959"/>
                </a:lnTo>
                <a:cubicBezTo>
                  <a:pt x="3385411" y="2751898"/>
                  <a:pt x="3385411" y="3035532"/>
                  <a:pt x="3210471" y="3210471"/>
                </a:cubicBezTo>
                <a:cubicBezTo>
                  <a:pt x="3035531" y="3385411"/>
                  <a:pt x="2751899" y="3385411"/>
                  <a:pt x="2576959" y="3210471"/>
                </a:cubicBezTo>
                <a:lnTo>
                  <a:pt x="1670837" y="2304351"/>
                </a:lnTo>
                <a:lnTo>
                  <a:pt x="764717" y="3210471"/>
                </a:lnTo>
                <a:cubicBezTo>
                  <a:pt x="589777" y="3385411"/>
                  <a:pt x="306145" y="3385411"/>
                  <a:pt x="131205" y="3210471"/>
                </a:cubicBezTo>
                <a:cubicBezTo>
                  <a:pt x="-43735" y="3035532"/>
                  <a:pt x="-43735" y="2751898"/>
                  <a:pt x="131205" y="2576959"/>
                </a:cubicBezTo>
                <a:lnTo>
                  <a:pt x="1037325" y="1670838"/>
                </a:lnTo>
                <a:lnTo>
                  <a:pt x="131205" y="764717"/>
                </a:lnTo>
                <a:cubicBezTo>
                  <a:pt x="-43735" y="589778"/>
                  <a:pt x="-43735" y="306145"/>
                  <a:pt x="131205" y="131205"/>
                </a:cubicBezTo>
                <a:cubicBezTo>
                  <a:pt x="218675" y="43735"/>
                  <a:pt x="333319" y="0"/>
                  <a:pt x="447961" y="0"/>
                </a:cubicBezTo>
                <a:close/>
              </a:path>
            </a:pathLst>
          </a:custGeom>
          <a:solidFill>
            <a:srgbClr val="EA3E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037ae93586_0_414"/>
          <p:cNvSpPr/>
          <p:nvPr/>
        </p:nvSpPr>
        <p:spPr>
          <a:xfrm>
            <a:off x="10201906" y="8952952"/>
            <a:ext cx="292397" cy="292397"/>
          </a:xfrm>
          <a:custGeom>
            <a:rect b="b" l="l" r="r" t="t"/>
            <a:pathLst>
              <a:path extrusionOk="0" h="3341676" w="3341676">
                <a:moveTo>
                  <a:pt x="447961" y="0"/>
                </a:moveTo>
                <a:cubicBezTo>
                  <a:pt x="562605" y="0"/>
                  <a:pt x="677247" y="43735"/>
                  <a:pt x="764717" y="131205"/>
                </a:cubicBezTo>
                <a:lnTo>
                  <a:pt x="1670837" y="1037326"/>
                </a:lnTo>
                <a:lnTo>
                  <a:pt x="2576959" y="131205"/>
                </a:lnTo>
                <a:cubicBezTo>
                  <a:pt x="2751899" y="-43735"/>
                  <a:pt x="3035531" y="-43735"/>
                  <a:pt x="3210471" y="131205"/>
                </a:cubicBezTo>
                <a:cubicBezTo>
                  <a:pt x="3385411" y="306145"/>
                  <a:pt x="3385411" y="589778"/>
                  <a:pt x="3210471" y="764717"/>
                </a:cubicBezTo>
                <a:lnTo>
                  <a:pt x="2304351" y="1670838"/>
                </a:lnTo>
                <a:lnTo>
                  <a:pt x="3210471" y="2576959"/>
                </a:lnTo>
                <a:cubicBezTo>
                  <a:pt x="3385411" y="2751898"/>
                  <a:pt x="3385411" y="3035532"/>
                  <a:pt x="3210471" y="3210471"/>
                </a:cubicBezTo>
                <a:cubicBezTo>
                  <a:pt x="3035531" y="3385411"/>
                  <a:pt x="2751899" y="3385411"/>
                  <a:pt x="2576959" y="3210471"/>
                </a:cubicBezTo>
                <a:lnTo>
                  <a:pt x="1670837" y="2304351"/>
                </a:lnTo>
                <a:lnTo>
                  <a:pt x="764717" y="3210471"/>
                </a:lnTo>
                <a:cubicBezTo>
                  <a:pt x="589777" y="3385411"/>
                  <a:pt x="306145" y="3385411"/>
                  <a:pt x="131205" y="3210471"/>
                </a:cubicBezTo>
                <a:cubicBezTo>
                  <a:pt x="-43735" y="3035532"/>
                  <a:pt x="-43735" y="2751898"/>
                  <a:pt x="131205" y="2576959"/>
                </a:cubicBezTo>
                <a:lnTo>
                  <a:pt x="1037325" y="1670838"/>
                </a:lnTo>
                <a:lnTo>
                  <a:pt x="131205" y="764717"/>
                </a:lnTo>
                <a:cubicBezTo>
                  <a:pt x="-43735" y="589778"/>
                  <a:pt x="-43735" y="306145"/>
                  <a:pt x="131205" y="131205"/>
                </a:cubicBezTo>
                <a:cubicBezTo>
                  <a:pt x="218675" y="43735"/>
                  <a:pt x="333319" y="0"/>
                  <a:pt x="447961" y="0"/>
                </a:cubicBezTo>
                <a:close/>
              </a:path>
            </a:pathLst>
          </a:custGeom>
          <a:solidFill>
            <a:srgbClr val="EA3E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037ae93586_0_414"/>
          <p:cNvSpPr/>
          <p:nvPr/>
        </p:nvSpPr>
        <p:spPr>
          <a:xfrm>
            <a:off x="13159181" y="8952952"/>
            <a:ext cx="292397" cy="292397"/>
          </a:xfrm>
          <a:custGeom>
            <a:rect b="b" l="l" r="r" t="t"/>
            <a:pathLst>
              <a:path extrusionOk="0" h="3341676" w="3341676">
                <a:moveTo>
                  <a:pt x="447961" y="0"/>
                </a:moveTo>
                <a:cubicBezTo>
                  <a:pt x="562605" y="0"/>
                  <a:pt x="677247" y="43735"/>
                  <a:pt x="764717" y="131205"/>
                </a:cubicBezTo>
                <a:lnTo>
                  <a:pt x="1670837" y="1037326"/>
                </a:lnTo>
                <a:lnTo>
                  <a:pt x="2576959" y="131205"/>
                </a:lnTo>
                <a:cubicBezTo>
                  <a:pt x="2751899" y="-43735"/>
                  <a:pt x="3035531" y="-43735"/>
                  <a:pt x="3210471" y="131205"/>
                </a:cubicBezTo>
                <a:cubicBezTo>
                  <a:pt x="3385411" y="306145"/>
                  <a:pt x="3385411" y="589778"/>
                  <a:pt x="3210471" y="764717"/>
                </a:cubicBezTo>
                <a:lnTo>
                  <a:pt x="2304351" y="1670838"/>
                </a:lnTo>
                <a:lnTo>
                  <a:pt x="3210471" y="2576959"/>
                </a:lnTo>
                <a:cubicBezTo>
                  <a:pt x="3385411" y="2751898"/>
                  <a:pt x="3385411" y="3035532"/>
                  <a:pt x="3210471" y="3210471"/>
                </a:cubicBezTo>
                <a:cubicBezTo>
                  <a:pt x="3035531" y="3385411"/>
                  <a:pt x="2751899" y="3385411"/>
                  <a:pt x="2576959" y="3210471"/>
                </a:cubicBezTo>
                <a:lnTo>
                  <a:pt x="1670837" y="2304351"/>
                </a:lnTo>
                <a:lnTo>
                  <a:pt x="764717" y="3210471"/>
                </a:lnTo>
                <a:cubicBezTo>
                  <a:pt x="589777" y="3385411"/>
                  <a:pt x="306145" y="3385411"/>
                  <a:pt x="131205" y="3210471"/>
                </a:cubicBezTo>
                <a:cubicBezTo>
                  <a:pt x="-43735" y="3035532"/>
                  <a:pt x="-43735" y="2751898"/>
                  <a:pt x="131205" y="2576959"/>
                </a:cubicBezTo>
                <a:lnTo>
                  <a:pt x="1037325" y="1670838"/>
                </a:lnTo>
                <a:lnTo>
                  <a:pt x="131205" y="764717"/>
                </a:lnTo>
                <a:cubicBezTo>
                  <a:pt x="-43735" y="589778"/>
                  <a:pt x="-43735" y="306145"/>
                  <a:pt x="131205" y="131205"/>
                </a:cubicBezTo>
                <a:cubicBezTo>
                  <a:pt x="218675" y="43735"/>
                  <a:pt x="333319" y="0"/>
                  <a:pt x="447961" y="0"/>
                </a:cubicBezTo>
                <a:close/>
              </a:path>
            </a:pathLst>
          </a:custGeom>
          <a:solidFill>
            <a:srgbClr val="EA3E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37ae93586_0_422"/>
          <p:cNvSpPr txBox="1"/>
          <p:nvPr>
            <p:ph type="title"/>
          </p:nvPr>
        </p:nvSpPr>
        <p:spPr>
          <a:xfrm>
            <a:off x="1824435" y="1098155"/>
            <a:ext cx="206664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lang="en-US">
                <a:latin typeface="Rubik"/>
                <a:ea typeface="Rubik"/>
                <a:cs typeface="Rubik"/>
                <a:sym typeface="Rubik"/>
              </a:rPr>
              <a:t>November 2023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32" name="Google Shape;332;g1037ae93586_0_422"/>
          <p:cNvGraphicFramePr/>
          <p:nvPr/>
        </p:nvGraphicFramePr>
        <p:xfrm>
          <a:off x="1769586" y="30423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{4141D600-AC96-4C34-A7AF-C59C382F1AB6}</a:tableStyleId>
              </a:tblPr>
              <a:tblGrid>
                <a:gridCol w="2960150"/>
                <a:gridCol w="2960150"/>
                <a:gridCol w="2960150"/>
                <a:gridCol w="2960150"/>
                <a:gridCol w="2960150"/>
                <a:gridCol w="2960150"/>
                <a:gridCol w="2960150"/>
              </a:tblGrid>
              <a:tr h="102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Sunday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3600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Monday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3600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Tuesday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Wednesday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Thursday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Friday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Saturday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Gifts of the Holy Spirit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#2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 #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#7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#7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Gifts of the Holy Spirit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</a:t>
                      </a:r>
                      <a:r>
                        <a:rPr lang="en-US" sz="2300" u="none" cap="none" strike="noStrike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#</a:t>
                      </a: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i="1" lang="en-US" sz="2300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Veterans Day</a:t>
                      </a:r>
                      <a:endParaRPr i="1" sz="2300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 #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#8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#8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Gifts of the Holy Spirit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Session #4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 #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b="1"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i="1" lang="en-US" sz="2300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Thanksgiving</a:t>
                      </a:r>
                      <a:endParaRPr i="1" sz="2300" u="none" cap="none" strike="noStrike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i="1" lang="en-US" sz="2300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Black Friday</a:t>
                      </a:r>
                      <a:endParaRPr i="1" sz="2300" u="none" cap="none" strike="noStrike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Assignment #9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The Trinity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Final Exam</a:t>
                      </a:r>
                      <a:endParaRPr b="1"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B7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Political Systems</a:t>
                      </a:r>
                      <a:endParaRPr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Final Exam</a:t>
                      </a:r>
                      <a:endParaRPr b="1"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B7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Gifts of the Holy Spirit</a:t>
                      </a:r>
                      <a:endParaRPr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Final Exam</a:t>
                      </a:r>
                      <a:endParaRPr b="1" sz="2300" u="none" cap="none" strike="noStrike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B7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4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30</a:t>
                      </a:r>
                      <a:endParaRPr sz="2300" u="none" cap="none" strike="noStrike">
                        <a:solidFill>
                          <a:schemeClr val="accent4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i="0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i="0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i="0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i="0"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37ae93586_0_430"/>
          <p:cNvSpPr txBox="1"/>
          <p:nvPr>
            <p:ph type="title"/>
          </p:nvPr>
        </p:nvSpPr>
        <p:spPr>
          <a:xfrm>
            <a:off x="1824435" y="1098155"/>
            <a:ext cx="206664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lang="en-US">
                <a:latin typeface="Rubik"/>
                <a:ea typeface="Rubik"/>
                <a:cs typeface="Rubik"/>
                <a:sym typeface="Rubik"/>
              </a:rPr>
              <a:t>December 2023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38" name="Google Shape;338;g1037ae93586_0_430"/>
          <p:cNvGraphicFramePr/>
          <p:nvPr/>
        </p:nvGraphicFramePr>
        <p:xfrm>
          <a:off x="1769586" y="30423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{4141D600-AC96-4C34-A7AF-C59C382F1AB6}</a:tableStyleId>
              </a:tblPr>
              <a:tblGrid>
                <a:gridCol w="2960150"/>
                <a:gridCol w="2960150"/>
                <a:gridCol w="2960150"/>
                <a:gridCol w="2960150"/>
                <a:gridCol w="2960150"/>
                <a:gridCol w="2960150"/>
                <a:gridCol w="2960150"/>
              </a:tblGrid>
              <a:tr h="102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Calibri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Sunday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3600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Monday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3600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Tuesday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Wednesday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Thursday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Friday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Tahoma"/>
                        <a:buNone/>
                      </a:pPr>
                      <a:r>
                        <a:rPr lang="en-US" sz="2600" u="none" cap="none" strike="noStrike">
                          <a:solidFill>
                            <a:srgbClr val="FFFFFF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Saturday</a:t>
                      </a:r>
                      <a:endParaRPr i="0" sz="2600" u="none" cap="none" strike="noStrike">
                        <a:solidFill>
                          <a:srgbClr val="FFFFFF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36000" marB="3600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98C8B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Final Essay: </a:t>
                      </a:r>
                      <a:r>
                        <a:rPr b="1"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OT Prophetic Books</a:t>
                      </a:r>
                      <a:endParaRPr b="1"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B7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>
                        <a:solidFill>
                          <a:srgbClr val="2B6360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i="1" lang="en-US" sz="2300" u="none" cap="none" strike="noStrike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Christmas E</a:t>
                      </a:r>
                      <a:r>
                        <a:rPr i="1" lang="en-US" sz="2300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ve</a:t>
                      </a:r>
                      <a:endParaRPr i="1" sz="2300" u="none" cap="none" strike="noStrike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i="1" lang="en-US" sz="2300" u="none" cap="none" strike="noStrike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Christmas </a:t>
                      </a:r>
                      <a:r>
                        <a:rPr i="1" lang="en-US" sz="2300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Day</a:t>
                      </a:r>
                      <a:endParaRPr i="1" sz="2300" u="none" cap="none" strike="noStrike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2300">
                          <a:solidFill>
                            <a:srgbClr val="2B6360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Grades Finalized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29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cap="none" strike="noStrike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</a:t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3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accent5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31</a:t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300">
                          <a:solidFill>
                            <a:srgbClr val="E1AE2C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New Year’s Eve</a:t>
                      </a:r>
                      <a:endParaRPr i="1" sz="2300" u="none" cap="none" strike="noStrike">
                        <a:solidFill>
                          <a:srgbClr val="E1AE2C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0" marB="0" marR="47850" marL="39600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812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>
                        <a:solidFill>
                          <a:schemeClr val="accent5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39" name="Google Shape;339;g1037ae93586_0_430"/>
          <p:cNvSpPr/>
          <p:nvPr/>
        </p:nvSpPr>
        <p:spPr>
          <a:xfrm>
            <a:off x="21895781" y="12030804"/>
            <a:ext cx="426147" cy="292396"/>
          </a:xfrm>
          <a:custGeom>
            <a:rect b="b" l="l" r="r" t="t"/>
            <a:pathLst>
              <a:path extrusionOk="0" h="3341674" w="4870257">
                <a:moveTo>
                  <a:pt x="4422297" y="0"/>
                </a:moveTo>
                <a:cubicBezTo>
                  <a:pt x="4536940" y="-1"/>
                  <a:pt x="4651583" y="43735"/>
                  <a:pt x="4739053" y="131204"/>
                </a:cubicBezTo>
                <a:cubicBezTo>
                  <a:pt x="4913993" y="306144"/>
                  <a:pt x="4913993" y="589777"/>
                  <a:pt x="4739052" y="764716"/>
                </a:cubicBezTo>
                <a:lnTo>
                  <a:pt x="2293300" y="3210470"/>
                </a:lnTo>
                <a:cubicBezTo>
                  <a:pt x="2205830" y="3297940"/>
                  <a:pt x="2091187" y="3341675"/>
                  <a:pt x="1976544" y="3341674"/>
                </a:cubicBezTo>
                <a:lnTo>
                  <a:pt x="1966616" y="3341200"/>
                </a:lnTo>
                <a:lnTo>
                  <a:pt x="1956689" y="3341674"/>
                </a:lnTo>
                <a:cubicBezTo>
                  <a:pt x="1842046" y="3341675"/>
                  <a:pt x="1727403" y="3297940"/>
                  <a:pt x="1639933" y="3210470"/>
                </a:cubicBezTo>
                <a:lnTo>
                  <a:pt x="131205" y="1701742"/>
                </a:lnTo>
                <a:cubicBezTo>
                  <a:pt x="-43735" y="1526802"/>
                  <a:pt x="-43735" y="1243169"/>
                  <a:pt x="131205" y="1068229"/>
                </a:cubicBezTo>
                <a:cubicBezTo>
                  <a:pt x="306144" y="893290"/>
                  <a:pt x="589777" y="893290"/>
                  <a:pt x="764717" y="1068229"/>
                </a:cubicBezTo>
                <a:lnTo>
                  <a:pt x="1966616" y="2270129"/>
                </a:lnTo>
                <a:lnTo>
                  <a:pt x="4105541" y="131204"/>
                </a:lnTo>
                <a:cubicBezTo>
                  <a:pt x="4193010" y="43734"/>
                  <a:pt x="4307653" y="0"/>
                  <a:pt x="442229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1"/>
          <p:cNvSpPr/>
          <p:nvPr/>
        </p:nvSpPr>
        <p:spPr>
          <a:xfrm rot="10800000">
            <a:off x="-1" y="0"/>
            <a:ext cx="24555428" cy="13717588"/>
          </a:xfrm>
          <a:prstGeom prst="rect">
            <a:avLst/>
          </a:prstGeom>
          <a:gradFill>
            <a:gsLst>
              <a:gs pos="0">
                <a:srgbClr val="2B6360"/>
              </a:gs>
              <a:gs pos="5000">
                <a:srgbClr val="2B6360"/>
              </a:gs>
              <a:gs pos="100000">
                <a:srgbClr val="2B636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347" y="1098154"/>
            <a:ext cx="22301527" cy="1179738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71"/>
          <p:cNvSpPr txBox="1"/>
          <p:nvPr/>
        </p:nvSpPr>
        <p:spPr>
          <a:xfrm>
            <a:off x="3200615" y="5190712"/>
            <a:ext cx="18322444" cy="3612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00"/>
              <a:buFont typeface="Rubik"/>
              <a:buNone/>
            </a:pPr>
            <a:r>
              <a:rPr b="1" i="0" lang="en-US" sz="15000" u="none" cap="none" strike="noStrike">
                <a:solidFill>
                  <a:srgbClr val="E1AE2C"/>
                </a:solidFill>
                <a:latin typeface="Rubik"/>
                <a:ea typeface="Rubik"/>
                <a:cs typeface="Rubik"/>
                <a:sym typeface="Rubik"/>
              </a:rPr>
              <a:t>Equip to Multiply.</a:t>
            </a:r>
            <a:endParaRPr b="1" i="0" sz="15000" u="none" cap="none" strike="noStrike">
              <a:solidFill>
                <a:srgbClr val="E1AE2C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48" name="Google Shape;348;p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74167" y="11153057"/>
            <a:ext cx="1175340" cy="13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Proposal">
      <a:dk1>
        <a:srgbClr val="2A2833"/>
      </a:dk1>
      <a:lt1>
        <a:srgbClr val="FFFFFF"/>
      </a:lt1>
      <a:dk2>
        <a:srgbClr val="2A2834"/>
      </a:dk2>
      <a:lt2>
        <a:srgbClr val="FAFBFF"/>
      </a:lt2>
      <a:accent1>
        <a:srgbClr val="2BDEA7"/>
      </a:accent1>
      <a:accent2>
        <a:srgbClr val="088696"/>
      </a:accent2>
      <a:accent3>
        <a:srgbClr val="C6CED4"/>
      </a:accent3>
      <a:accent4>
        <a:srgbClr val="A0A6AB"/>
      </a:accent4>
      <a:accent5>
        <a:srgbClr val="7F8387"/>
      </a:accent5>
      <a:accent6>
        <a:srgbClr val="66666E"/>
      </a:accent6>
      <a:hlink>
        <a:srgbClr val="0AB2C8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2015-06-18T17:56:23Z</dcterms:created>
  <dc:creator>федотов</dc:creator>
</cp:coreProperties>
</file>